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10058400" cy="7772400"/>
  <p:notesSz cx="10058400" cy="7772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EC8F68-DB86-42CF-BE9A-EF3A9DF17164}" v="18" dt="2023-05-25T19:06:06.92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49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Jo Boner" userId="98cdd09b-4148-412b-8287-dea76dea0c7a" providerId="ADAL" clId="{CAEC8F68-DB86-42CF-BE9A-EF3A9DF17164}"/>
    <pc:docChg chg="undo redo custSel addSld delSld modSld">
      <pc:chgData name="MaryJo Boner" userId="98cdd09b-4148-412b-8287-dea76dea0c7a" providerId="ADAL" clId="{CAEC8F68-DB86-42CF-BE9A-EF3A9DF17164}" dt="2023-05-25T19:11:43.150" v="387" actId="21"/>
      <pc:docMkLst>
        <pc:docMk/>
      </pc:docMkLst>
      <pc:sldChg chg="addSp delSp modSp mod setBg setFolMasterObjs delDesignElem">
        <pc:chgData name="MaryJo Boner" userId="98cdd09b-4148-412b-8287-dea76dea0c7a" providerId="ADAL" clId="{CAEC8F68-DB86-42CF-BE9A-EF3A9DF17164}" dt="2023-05-25T18:09:32.116" v="125" actId="1076"/>
        <pc:sldMkLst>
          <pc:docMk/>
          <pc:sldMk cId="0" sldId="256"/>
        </pc:sldMkLst>
        <pc:spChg chg="mod">
          <ac:chgData name="MaryJo Boner" userId="98cdd09b-4148-412b-8287-dea76dea0c7a" providerId="ADAL" clId="{CAEC8F68-DB86-42CF-BE9A-EF3A9DF17164}" dt="2023-05-25T18:09:32.116" v="125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09:16.734" v="124" actId="6549"/>
          <ac:spMkLst>
            <pc:docMk/>
            <pc:sldMk cId="0" sldId="256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56"/>
            <ac:spMk id="9" creationId="{1AB8FFBB-0A2D-4D4C-B94B-320ABB3490DA}"/>
          </ac:spMkLst>
        </pc:spChg>
        <pc:grpChg chg="add del">
          <ac:chgData name="MaryJo Boner" userId="98cdd09b-4148-412b-8287-dea76dea0c7a" providerId="ADAL" clId="{CAEC8F68-DB86-42CF-BE9A-EF3A9DF17164}" dt="2023-05-25T17:50:56.693" v="80"/>
          <ac:grpSpMkLst>
            <pc:docMk/>
            <pc:sldMk cId="0" sldId="256"/>
            <ac:grpSpMk id="11" creationId="{0EC92BD4-3684-4A4A-84FF-704DCA7A3E0C}"/>
          </ac:grpSpMkLst>
        </pc:grpChg>
        <pc:picChg chg="add mod">
          <ac:chgData name="MaryJo Boner" userId="98cdd09b-4148-412b-8287-dea76dea0c7a" providerId="ADAL" clId="{CAEC8F68-DB86-42CF-BE9A-EF3A9DF17164}" dt="2023-05-25T18:09:08.192" v="121" actId="1076"/>
          <ac:picMkLst>
            <pc:docMk/>
            <pc:sldMk cId="0" sldId="256"/>
            <ac:picMk id="5" creationId="{BE9E9CE3-CB48-8DB0-CA35-7F92E4770C95}"/>
          </ac:picMkLst>
        </pc:picChg>
      </pc:sldChg>
      <pc:sldChg chg="addSp delSp modSp mod setBg setFolMasterObjs delDesignElem">
        <pc:chgData name="MaryJo Boner" userId="98cdd09b-4148-412b-8287-dea76dea0c7a" providerId="ADAL" clId="{CAEC8F68-DB86-42CF-BE9A-EF3A9DF17164}" dt="2023-05-25T18:10:11.478" v="128" actId="5793"/>
        <pc:sldMkLst>
          <pc:docMk/>
          <pc:sldMk cId="0" sldId="257"/>
        </pc:sldMkLst>
        <pc:spChg chg="mod">
          <ac:chgData name="MaryJo Boner" userId="98cdd09b-4148-412b-8287-dea76dea0c7a" providerId="ADAL" clId="{CAEC8F68-DB86-42CF-BE9A-EF3A9DF17164}" dt="2023-05-25T18:10:11.478" v="128" actId="5793"/>
          <ac:spMkLst>
            <pc:docMk/>
            <pc:sldMk cId="0" sldId="257"/>
            <ac:spMk id="2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6:54:34.833" v="12" actId="26606"/>
          <ac:spMkLst>
            <pc:docMk/>
            <pc:sldMk cId="0" sldId="257"/>
            <ac:spMk id="14" creationId="{290FE681-1E05-478A-89DC-5F7AB37CFD77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57"/>
            <ac:spMk id="29" creationId="{1AB8FFBB-0A2D-4D4C-B94B-320ABB3490DA}"/>
          </ac:spMkLst>
        </pc:spChg>
        <pc:grpChg chg="add del">
          <ac:chgData name="MaryJo Boner" userId="98cdd09b-4148-412b-8287-dea76dea0c7a" providerId="ADAL" clId="{CAEC8F68-DB86-42CF-BE9A-EF3A9DF17164}" dt="2023-05-25T16:54:34.833" v="12" actId="26606"/>
          <ac:grpSpMkLst>
            <pc:docMk/>
            <pc:sldMk cId="0" sldId="257"/>
            <ac:grpSpMk id="7" creationId="{6CC7770B-E4E1-42D6-9437-DAA4A3A9E659}"/>
          </ac:grpSpMkLst>
        </pc:grpChg>
        <pc:grpChg chg="add del">
          <ac:chgData name="MaryJo Boner" userId="98cdd09b-4148-412b-8287-dea76dea0c7a" providerId="ADAL" clId="{CAEC8F68-DB86-42CF-BE9A-EF3A9DF17164}" dt="2023-05-25T17:50:56.693" v="80"/>
          <ac:grpSpMkLst>
            <pc:docMk/>
            <pc:sldMk cId="0" sldId="257"/>
            <ac:grpSpMk id="22" creationId="{8F1EF17D-1B70-428C-8A8A-A2C5B390E1E9}"/>
          </ac:grpSpMkLst>
        </pc:grpChg>
        <pc:grpChg chg="add del">
          <ac:chgData name="MaryJo Boner" userId="98cdd09b-4148-412b-8287-dea76dea0c7a" providerId="ADAL" clId="{CAEC8F68-DB86-42CF-BE9A-EF3A9DF17164}" dt="2023-05-25T17:50:56.693" v="80"/>
          <ac:grpSpMkLst>
            <pc:docMk/>
            <pc:sldMk cId="0" sldId="257"/>
            <ac:grpSpMk id="31" creationId="{0EC92BD4-3684-4A4A-84FF-704DCA7A3E0C}"/>
          </ac:grpSpMkLst>
        </pc:grpChg>
        <pc:picChg chg="add">
          <ac:chgData name="MaryJo Boner" userId="98cdd09b-4148-412b-8287-dea76dea0c7a" providerId="ADAL" clId="{CAEC8F68-DB86-42CF-BE9A-EF3A9DF17164}" dt="2023-05-25T16:54:34.833" v="12" actId="26606"/>
          <ac:picMkLst>
            <pc:docMk/>
            <pc:sldMk cId="0" sldId="257"/>
            <ac:picMk id="18" creationId="{774E827B-5043-B5E0-84A9-7D430090F9BF}"/>
          </ac:picMkLst>
        </pc:picChg>
        <pc:cxnChg chg="add del">
          <ac:chgData name="MaryJo Boner" userId="98cdd09b-4148-412b-8287-dea76dea0c7a" providerId="ADAL" clId="{CAEC8F68-DB86-42CF-BE9A-EF3A9DF17164}" dt="2023-05-25T16:54:34.833" v="12" actId="26606"/>
          <ac:cxnSpMkLst>
            <pc:docMk/>
            <pc:sldMk cId="0" sldId="257"/>
            <ac:cxnSpMk id="16" creationId="{2E2F21DC-5F0E-42CF-B89C-C1E25E175CB8}"/>
          </ac:cxnSpMkLst>
        </pc:cxnChg>
      </pc:sldChg>
      <pc:sldChg chg="addSp delSp modSp mod setBg setFolMasterObjs delDesignElem">
        <pc:chgData name="MaryJo Boner" userId="98cdd09b-4148-412b-8287-dea76dea0c7a" providerId="ADAL" clId="{CAEC8F68-DB86-42CF-BE9A-EF3A9DF17164}" dt="2023-05-25T19:04:38.279" v="380"/>
        <pc:sldMkLst>
          <pc:docMk/>
          <pc:sldMk cId="0" sldId="258"/>
        </pc:sldMkLst>
        <pc:spChg chg="mod">
          <ac:chgData name="MaryJo Boner" userId="98cdd09b-4148-412b-8287-dea76dea0c7a" providerId="ADAL" clId="{CAEC8F68-DB86-42CF-BE9A-EF3A9DF17164}" dt="2023-05-25T18:34:01.430" v="266" actId="255"/>
          <ac:spMkLst>
            <pc:docMk/>
            <pc:sldMk cId="0" sldId="258"/>
            <ac:spMk id="2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58"/>
            <ac:spMk id="6" creationId="{B9403C7F-76AE-4587-92A2-D4E41EBE68BD}"/>
          </ac:spMkLst>
        </pc:spChg>
        <pc:spChg chg="add del">
          <ac:chgData name="MaryJo Boner" userId="98cdd09b-4148-412b-8287-dea76dea0c7a" providerId="ADAL" clId="{CAEC8F68-DB86-42CF-BE9A-EF3A9DF17164}" dt="2023-05-25T16:54:17.069" v="10" actId="26606"/>
          <ac:spMkLst>
            <pc:docMk/>
            <pc:sldMk cId="0" sldId="258"/>
            <ac:spMk id="15" creationId="{B9403C7F-76AE-4587-92A2-D4E41EBE68BD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258"/>
            <ac:spMk id="23" creationId="{1AB8FFBB-0A2D-4D4C-B94B-320ABB3490DA}"/>
          </ac:spMkLst>
        </pc:spChg>
        <pc:grpChg chg="add del">
          <ac:chgData name="MaryJo Boner" userId="98cdd09b-4148-412b-8287-dea76dea0c7a" providerId="ADAL" clId="{CAEC8F68-DB86-42CF-BE9A-EF3A9DF17164}" dt="2023-05-25T17:50:56.693" v="80"/>
          <ac:grpSpMkLst>
            <pc:docMk/>
            <pc:sldMk cId="0" sldId="258"/>
            <ac:grpSpMk id="5" creationId="{8F1EF17D-1B70-428C-8A8A-A2C5B390E1E9}"/>
          </ac:grpSpMkLst>
        </pc:grpChg>
        <pc:grpChg chg="add del">
          <ac:chgData name="MaryJo Boner" userId="98cdd09b-4148-412b-8287-dea76dea0c7a" providerId="ADAL" clId="{CAEC8F68-DB86-42CF-BE9A-EF3A9DF17164}" dt="2023-05-25T16:54:17.069" v="10" actId="26606"/>
          <ac:grpSpMkLst>
            <pc:docMk/>
            <pc:sldMk cId="0" sldId="258"/>
            <ac:grpSpMk id="8" creationId="{8F1EF17D-1B70-428C-8A8A-A2C5B390E1E9}"/>
          </ac:grpSpMkLst>
        </pc:grpChg>
        <pc:grpChg chg="add del">
          <ac:chgData name="MaryJo Boner" userId="98cdd09b-4148-412b-8287-dea76dea0c7a" providerId="ADAL" clId="{CAEC8F68-DB86-42CF-BE9A-EF3A9DF17164}" dt="2023-05-25T17:50:56.693" v="80"/>
          <ac:grpSpMkLst>
            <pc:docMk/>
            <pc:sldMk cId="0" sldId="258"/>
            <ac:grpSpMk id="14" creationId="{D6C71778-3DDA-4748-AEBB-2A4B75016325}"/>
          </ac:grpSpMkLst>
        </pc:grpChg>
        <pc:grpChg chg="add del">
          <ac:chgData name="MaryJo Boner" userId="98cdd09b-4148-412b-8287-dea76dea0c7a" providerId="ADAL" clId="{CAEC8F68-DB86-42CF-BE9A-EF3A9DF17164}" dt="2023-05-25T19:04:38.279" v="380"/>
          <ac:grpSpMkLst>
            <pc:docMk/>
            <pc:sldMk cId="0" sldId="258"/>
            <ac:grpSpMk id="16" creationId="{8F1EF17D-1B70-428C-8A8A-A2C5B390E1E9}"/>
          </ac:grpSpMkLst>
        </pc:grpChg>
        <pc:grpChg chg="add del">
          <ac:chgData name="MaryJo Boner" userId="98cdd09b-4148-412b-8287-dea76dea0c7a" providerId="ADAL" clId="{CAEC8F68-DB86-42CF-BE9A-EF3A9DF17164}" dt="2023-05-25T16:54:17.069" v="10" actId="26606"/>
          <ac:grpSpMkLst>
            <pc:docMk/>
            <pc:sldMk cId="0" sldId="258"/>
            <ac:grpSpMk id="17" creationId="{D6C71778-3DDA-4748-AEBB-2A4B75016325}"/>
          </ac:grpSpMkLst>
        </pc:grpChg>
        <pc:grpChg chg="add del">
          <ac:chgData name="MaryJo Boner" userId="98cdd09b-4148-412b-8287-dea76dea0c7a" providerId="ADAL" clId="{CAEC8F68-DB86-42CF-BE9A-EF3A9DF17164}" dt="2023-05-25T19:04:38.279" v="380"/>
          <ac:grpSpMkLst>
            <pc:docMk/>
            <pc:sldMk cId="0" sldId="258"/>
            <ac:grpSpMk id="25" creationId="{0EC92BD4-3684-4A4A-84FF-704DCA7A3E0C}"/>
          </ac:grpSpMkLst>
        </pc:grpChg>
        <pc:picChg chg="add del">
          <ac:chgData name="MaryJo Boner" userId="98cdd09b-4148-412b-8287-dea76dea0c7a" providerId="ADAL" clId="{CAEC8F68-DB86-42CF-BE9A-EF3A9DF17164}" dt="2023-05-25T16:54:17.069" v="10" actId="26606"/>
          <ac:picMkLst>
            <pc:docMk/>
            <pc:sldMk cId="0" sldId="258"/>
            <ac:picMk id="4" creationId="{C69F9067-F810-6923-A17D-2082592862C4}"/>
          </ac:picMkLst>
        </pc:picChg>
        <pc:picChg chg="add del">
          <ac:chgData name="MaryJo Boner" userId="98cdd09b-4148-412b-8287-dea76dea0c7a" providerId="ADAL" clId="{CAEC8F68-DB86-42CF-BE9A-EF3A9DF17164}" dt="2023-05-25T18:33:33.885" v="253" actId="21"/>
          <ac:picMkLst>
            <pc:docMk/>
            <pc:sldMk cId="0" sldId="258"/>
            <ac:picMk id="7" creationId="{C69F9067-F810-6923-A17D-2082592862C4}"/>
          </ac:picMkLst>
        </pc:picChg>
        <pc:picChg chg="add">
          <ac:chgData name="MaryJo Boner" userId="98cdd09b-4148-412b-8287-dea76dea0c7a" providerId="ADAL" clId="{CAEC8F68-DB86-42CF-BE9A-EF3A9DF17164}" dt="2023-05-25T18:33:49.348" v="265" actId="26606"/>
          <ac:picMkLst>
            <pc:docMk/>
            <pc:sldMk cId="0" sldId="258"/>
            <ac:picMk id="24" creationId="{B27D33CB-C29C-EB3E-8B64-9B1E33D6A902}"/>
          </ac:picMkLst>
        </pc:picChg>
      </pc:sldChg>
      <pc:sldChg chg="addSp delSp modSp mod setBg setFolMasterObjs delDesignElem">
        <pc:chgData name="MaryJo Boner" userId="98cdd09b-4148-412b-8287-dea76dea0c7a" providerId="ADAL" clId="{CAEC8F68-DB86-42CF-BE9A-EF3A9DF17164}" dt="2023-05-25T19:04:38.279" v="380"/>
        <pc:sldMkLst>
          <pc:docMk/>
          <pc:sldMk cId="0" sldId="259"/>
        </pc:sldMkLst>
        <pc:spChg chg="mod">
          <ac:chgData name="MaryJo Boner" userId="98cdd09b-4148-412b-8287-dea76dea0c7a" providerId="ADAL" clId="{CAEC8F68-DB86-42CF-BE9A-EF3A9DF17164}" dt="2023-05-25T18:34:31.183" v="267" actId="26606"/>
          <ac:spMkLst>
            <pc:docMk/>
            <pc:sldMk cId="0" sldId="259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34:31.183" v="267" actId="26606"/>
          <ac:spMkLst>
            <pc:docMk/>
            <pc:sldMk cId="0" sldId="259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259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259"/>
            <ac:spMk id="10" creationId="{B729B08C-A8E8-4A5F-BE85-F0B9269F87DD}"/>
          </ac:spMkLst>
        </pc:spChg>
        <pc:grpChg chg="add del">
          <ac:chgData name="MaryJo Boner" userId="98cdd09b-4148-412b-8287-dea76dea0c7a" providerId="ADAL" clId="{CAEC8F68-DB86-42CF-BE9A-EF3A9DF17164}" dt="2023-05-25T19:04:38.279" v="380"/>
          <ac:grpSpMkLst>
            <pc:docMk/>
            <pc:sldMk cId="0" sldId="259"/>
            <ac:grpSpMk id="12" creationId="{3AF0DAB2-66C2-4FB9-A4F3-E117F1D180D9}"/>
          </ac:grpSpMkLst>
        </pc:grpChg>
      </pc:sldChg>
      <pc:sldChg chg="addSp delSp modSp mod setBg setFolMasterObjs addAnim delAnim delDesignElem">
        <pc:chgData name="MaryJo Boner" userId="98cdd09b-4148-412b-8287-dea76dea0c7a" providerId="ADAL" clId="{CAEC8F68-DB86-42CF-BE9A-EF3A9DF17164}" dt="2023-05-25T19:04:38.279" v="380"/>
        <pc:sldMkLst>
          <pc:docMk/>
          <pc:sldMk cId="0" sldId="260"/>
        </pc:sldMkLst>
        <pc:spChg chg="mod">
          <ac:chgData name="MaryJo Boner" userId="98cdd09b-4148-412b-8287-dea76dea0c7a" providerId="ADAL" clId="{CAEC8F68-DB86-42CF-BE9A-EF3A9DF17164}" dt="2023-05-25T16:56:15.224" v="20" actId="26606"/>
          <ac:spMkLst>
            <pc:docMk/>
            <pc:sldMk cId="0" sldId="260"/>
            <ac:spMk id="2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6:55:50.946" v="16" actId="26606"/>
          <ac:spMkLst>
            <pc:docMk/>
            <pc:sldMk cId="0" sldId="260"/>
            <ac:spMk id="17" creationId="{313BE87B-D7FD-4BF3-A7BC-511F522528C2}"/>
          </ac:spMkLst>
        </pc:spChg>
        <pc:spChg chg="add del">
          <ac:chgData name="MaryJo Boner" userId="98cdd09b-4148-412b-8287-dea76dea0c7a" providerId="ADAL" clId="{CAEC8F68-DB86-42CF-BE9A-EF3A9DF17164}" dt="2023-05-25T16:55:42.585" v="14" actId="26606"/>
          <ac:spMkLst>
            <pc:docMk/>
            <pc:sldMk cId="0" sldId="260"/>
            <ac:spMk id="18" creationId="{E72AA1E7-7434-43A0-9D05-3C7D3ACC0539}"/>
          </ac:spMkLst>
        </pc:spChg>
        <pc:spChg chg="add del">
          <ac:chgData name="MaryJo Boner" userId="98cdd09b-4148-412b-8287-dea76dea0c7a" providerId="ADAL" clId="{CAEC8F68-DB86-42CF-BE9A-EF3A9DF17164}" dt="2023-05-25T16:55:50.946" v="16" actId="26606"/>
          <ac:spMkLst>
            <pc:docMk/>
            <pc:sldMk cId="0" sldId="260"/>
            <ac:spMk id="19" creationId="{035A481B-C639-4892-B0EF-4D8373A9B06A}"/>
          </ac:spMkLst>
        </pc:spChg>
        <pc:spChg chg="add del">
          <ac:chgData name="MaryJo Boner" userId="98cdd09b-4148-412b-8287-dea76dea0c7a" providerId="ADAL" clId="{CAEC8F68-DB86-42CF-BE9A-EF3A9DF17164}" dt="2023-05-25T16:55:50.946" v="16" actId="26606"/>
          <ac:spMkLst>
            <pc:docMk/>
            <pc:sldMk cId="0" sldId="260"/>
            <ac:spMk id="21" creationId="{052BD58B-6284-459E-9FF4-A97F3A569074}"/>
          </ac:spMkLst>
        </pc:spChg>
        <pc:spChg chg="add del">
          <ac:chgData name="MaryJo Boner" userId="98cdd09b-4148-412b-8287-dea76dea0c7a" providerId="ADAL" clId="{CAEC8F68-DB86-42CF-BE9A-EF3A9DF17164}" dt="2023-05-25T16:56:15.204" v="19" actId="26606"/>
          <ac:spMkLst>
            <pc:docMk/>
            <pc:sldMk cId="0" sldId="260"/>
            <ac:spMk id="35" creationId="{ED2D7C63-562A-41C7-892E-0C73F5D59870}"/>
          </ac:spMkLst>
        </pc:spChg>
        <pc:spChg chg="add del">
          <ac:chgData name="MaryJo Boner" userId="98cdd09b-4148-412b-8287-dea76dea0c7a" providerId="ADAL" clId="{CAEC8F68-DB86-42CF-BE9A-EF3A9DF17164}" dt="2023-05-25T18:33:42.875" v="264"/>
          <ac:spMkLst>
            <pc:docMk/>
            <pc:sldMk cId="0" sldId="260"/>
            <ac:spMk id="39" creationId="{19B315F0-2F2E-4749-9C08-6F2B59723FEF}"/>
          </ac:spMkLst>
        </pc:spChg>
        <pc:spChg chg="add del">
          <ac:chgData name="MaryJo Boner" userId="98cdd09b-4148-412b-8287-dea76dea0c7a" providerId="ADAL" clId="{CAEC8F68-DB86-42CF-BE9A-EF3A9DF17164}" dt="2023-05-25T18:33:42.875" v="264"/>
          <ac:spMkLst>
            <pc:docMk/>
            <pc:sldMk cId="0" sldId="260"/>
            <ac:spMk id="40" creationId="{035A481B-C639-4892-B0EF-4D8373A9B06A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60"/>
            <ac:spMk id="46" creationId="{19B315F0-2F2E-4749-9C08-6F2B59723FEF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60"/>
            <ac:spMk id="47" creationId="{035A481B-C639-4892-B0EF-4D8373A9B06A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60"/>
            <ac:spMk id="48" creationId="{052BD58B-6284-459E-9FF4-A97F3A569074}"/>
          </ac:spMkLst>
        </pc:spChg>
        <pc:spChg chg="add del">
          <ac:chgData name="MaryJo Boner" userId="98cdd09b-4148-412b-8287-dea76dea0c7a" providerId="ADAL" clId="{CAEC8F68-DB86-42CF-BE9A-EF3A9DF17164}" dt="2023-05-25T18:33:42.875" v="264"/>
          <ac:spMkLst>
            <pc:docMk/>
            <pc:sldMk cId="0" sldId="260"/>
            <ac:spMk id="50" creationId="{052BD58B-6284-459E-9FF4-A97F3A569074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260"/>
            <ac:spMk id="57" creationId="{19B315F0-2F2E-4749-9C08-6F2B59723FEF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260"/>
            <ac:spMk id="58" creationId="{035A481B-C639-4892-B0EF-4D8373A9B06A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260"/>
            <ac:spMk id="59" creationId="{052BD58B-6284-459E-9FF4-A97F3A569074}"/>
          </ac:spMkLst>
        </pc:spChg>
        <pc:grpChg chg="add del">
          <ac:chgData name="MaryJo Boner" userId="98cdd09b-4148-412b-8287-dea76dea0c7a" providerId="ADAL" clId="{CAEC8F68-DB86-42CF-BE9A-EF3A9DF17164}" dt="2023-05-25T16:55:42.585" v="14" actId="26606"/>
          <ac:grpSpMkLst>
            <pc:docMk/>
            <pc:sldMk cId="0" sldId="260"/>
            <ac:grpSpMk id="20" creationId="{466FBB0E-B024-4E3B-9BBD-FF15FC76B681}"/>
          </ac:grpSpMkLst>
        </pc:grpChg>
        <pc:grpChg chg="add del">
          <ac:chgData name="MaryJo Boner" userId="98cdd09b-4148-412b-8287-dea76dea0c7a" providerId="ADAL" clId="{CAEC8F68-DB86-42CF-BE9A-EF3A9DF17164}" dt="2023-05-25T16:55:50.946" v="16" actId="26606"/>
          <ac:grpSpMkLst>
            <pc:docMk/>
            <pc:sldMk cId="0" sldId="260"/>
            <ac:grpSpMk id="23" creationId="{AE589C21-CEDE-4D90-AC85-6E43B68D1316}"/>
          </ac:grpSpMkLst>
        </pc:grpChg>
        <pc:grpChg chg="add del">
          <ac:chgData name="MaryJo Boner" userId="98cdd09b-4148-412b-8287-dea76dea0c7a" providerId="ADAL" clId="{CAEC8F68-DB86-42CF-BE9A-EF3A9DF17164}" dt="2023-05-25T16:56:15.204" v="19" actId="26606"/>
          <ac:grpSpMkLst>
            <pc:docMk/>
            <pc:sldMk cId="0" sldId="260"/>
            <ac:grpSpMk id="37" creationId="{6DF25E23-BE15-4E36-A700-59F0CE8C54A8}"/>
          </ac:grpSpMkLst>
        </pc:grpChg>
        <pc:grpChg chg="add del">
          <ac:chgData name="MaryJo Boner" userId="98cdd09b-4148-412b-8287-dea76dea0c7a" providerId="ADAL" clId="{CAEC8F68-DB86-42CF-BE9A-EF3A9DF17164}" dt="2023-05-25T17:50:56.693" v="80"/>
          <ac:grpSpMkLst>
            <pc:docMk/>
            <pc:sldMk cId="0" sldId="260"/>
            <ac:grpSpMk id="49" creationId="{E1911703-8F76-418B-A5BE-312E5FF98863}"/>
          </ac:grpSpMkLst>
        </pc:grpChg>
        <pc:grpChg chg="add del">
          <ac:chgData name="MaryJo Boner" userId="98cdd09b-4148-412b-8287-dea76dea0c7a" providerId="ADAL" clId="{CAEC8F68-DB86-42CF-BE9A-EF3A9DF17164}" dt="2023-05-25T18:33:42.875" v="264"/>
          <ac:grpSpMkLst>
            <pc:docMk/>
            <pc:sldMk cId="0" sldId="260"/>
            <ac:grpSpMk id="51" creationId="{E1911703-8F76-418B-A5BE-312E5FF98863}"/>
          </ac:grpSpMkLst>
        </pc:grpChg>
        <pc:grpChg chg="add del">
          <ac:chgData name="MaryJo Boner" userId="98cdd09b-4148-412b-8287-dea76dea0c7a" providerId="ADAL" clId="{CAEC8F68-DB86-42CF-BE9A-EF3A9DF17164}" dt="2023-05-25T19:04:38.279" v="380"/>
          <ac:grpSpMkLst>
            <pc:docMk/>
            <pc:sldMk cId="0" sldId="260"/>
            <ac:grpSpMk id="60" creationId="{E1911703-8F76-418B-A5BE-312E5FF98863}"/>
          </ac:grpSpMkLst>
        </pc:grpChg>
        <pc:picChg chg="add del">
          <ac:chgData name="MaryJo Boner" userId="98cdd09b-4148-412b-8287-dea76dea0c7a" providerId="ADAL" clId="{CAEC8F68-DB86-42CF-BE9A-EF3A9DF17164}" dt="2023-05-25T16:55:42.585" v="14" actId="26606"/>
          <ac:picMkLst>
            <pc:docMk/>
            <pc:sldMk cId="0" sldId="260"/>
            <ac:picMk id="4" creationId="{3851420F-13DD-9C37-BAD1-CE504F240467}"/>
          </ac:picMkLst>
        </pc:picChg>
        <pc:picChg chg="add del">
          <ac:chgData name="MaryJo Boner" userId="98cdd09b-4148-412b-8287-dea76dea0c7a" providerId="ADAL" clId="{CAEC8F68-DB86-42CF-BE9A-EF3A9DF17164}" dt="2023-05-25T16:56:15.204" v="19" actId="26606"/>
          <ac:picMkLst>
            <pc:docMk/>
            <pc:sldMk cId="0" sldId="260"/>
            <ac:picMk id="36" creationId="{4C3645A3-EB2D-20C1-2BED-EA6810FFF346}"/>
          </ac:picMkLst>
        </pc:picChg>
        <pc:cxnChg chg="add del">
          <ac:chgData name="MaryJo Boner" userId="98cdd09b-4148-412b-8287-dea76dea0c7a" providerId="ADAL" clId="{CAEC8F68-DB86-42CF-BE9A-EF3A9DF17164}" dt="2023-05-25T18:33:42.875" v="264"/>
          <ac:cxnSpMkLst>
            <pc:docMk/>
            <pc:sldMk cId="0" sldId="260"/>
            <ac:cxnSpMk id="5" creationId="{FEB90296-CFE0-401D-9CA3-32966EC4F01D}"/>
          </ac:cxnSpMkLst>
        </pc:cxnChg>
        <pc:cxnChg chg="add del">
          <ac:chgData name="MaryJo Boner" userId="98cdd09b-4148-412b-8287-dea76dea0c7a" providerId="ADAL" clId="{CAEC8F68-DB86-42CF-BE9A-EF3A9DF17164}" dt="2023-05-25T18:33:42.875" v="264"/>
          <ac:cxnSpMkLst>
            <pc:docMk/>
            <pc:sldMk cId="0" sldId="260"/>
            <ac:cxnSpMk id="6" creationId="{08C9B4EE-7611-4ED9-B356-7BDD377C39B0}"/>
          </ac:cxnSpMkLst>
        </pc:cxnChg>
        <pc:cxnChg chg="add del">
          <ac:chgData name="MaryJo Boner" userId="98cdd09b-4148-412b-8287-dea76dea0c7a" providerId="ADAL" clId="{CAEC8F68-DB86-42CF-BE9A-EF3A9DF17164}" dt="2023-05-25T16:55:50.946" v="16" actId="26606"/>
          <ac:cxnSpMkLst>
            <pc:docMk/>
            <pc:sldMk cId="0" sldId="260"/>
            <ac:cxnSpMk id="7" creationId="{FEB90296-CFE0-401D-9CA3-32966EC4F01D}"/>
          </ac:cxnSpMkLst>
        </pc:cxnChg>
        <pc:cxnChg chg="add del">
          <ac:chgData name="MaryJo Boner" userId="98cdd09b-4148-412b-8287-dea76dea0c7a" providerId="ADAL" clId="{CAEC8F68-DB86-42CF-BE9A-EF3A9DF17164}" dt="2023-05-25T16:55:42.585" v="14" actId="26606"/>
          <ac:cxnSpMkLst>
            <pc:docMk/>
            <pc:sldMk cId="0" sldId="260"/>
            <ac:cxnSpMk id="8" creationId="{8FD48FB1-66D8-4676-B0AA-C139A1DB78D1}"/>
          </ac:cxnSpMkLst>
        </pc:cxnChg>
        <pc:cxnChg chg="add del">
          <ac:chgData name="MaryJo Boner" userId="98cdd09b-4148-412b-8287-dea76dea0c7a" providerId="ADAL" clId="{CAEC8F68-DB86-42CF-BE9A-EF3A9DF17164}" dt="2023-05-25T16:55:50.946" v="16" actId="26606"/>
          <ac:cxnSpMkLst>
            <pc:docMk/>
            <pc:sldMk cId="0" sldId="260"/>
            <ac:cxnSpMk id="9" creationId="{08C9B4EE-7611-4ED9-B356-7BDD377C39B0}"/>
          </ac:cxnSpMkLst>
        </pc:cxnChg>
        <pc:cxnChg chg="add del">
          <ac:chgData name="MaryJo Boner" userId="98cdd09b-4148-412b-8287-dea76dea0c7a" providerId="ADAL" clId="{CAEC8F68-DB86-42CF-BE9A-EF3A9DF17164}" dt="2023-05-25T16:55:42.585" v="14" actId="26606"/>
          <ac:cxnSpMkLst>
            <pc:docMk/>
            <pc:sldMk cId="0" sldId="260"/>
            <ac:cxnSpMk id="10" creationId="{F033F5AE-6728-4F19-8DED-658E674B31B9}"/>
          </ac:cxnSpMkLst>
        </pc:cxnChg>
        <pc:cxnChg chg="add del">
          <ac:chgData name="MaryJo Boner" userId="98cdd09b-4148-412b-8287-dea76dea0c7a" providerId="ADAL" clId="{CAEC8F68-DB86-42CF-BE9A-EF3A9DF17164}" dt="2023-05-25T16:55:50.946" v="16" actId="26606"/>
          <ac:cxnSpMkLst>
            <pc:docMk/>
            <pc:sldMk cId="0" sldId="260"/>
            <ac:cxnSpMk id="11" creationId="{4A4F266A-F2F7-47CD-8BBC-E3777E982FD2}"/>
          </ac:cxnSpMkLst>
        </pc:cxnChg>
        <pc:cxnChg chg="add del">
          <ac:chgData name="MaryJo Boner" userId="98cdd09b-4148-412b-8287-dea76dea0c7a" providerId="ADAL" clId="{CAEC8F68-DB86-42CF-BE9A-EF3A9DF17164}" dt="2023-05-25T16:55:42.585" v="14" actId="26606"/>
          <ac:cxnSpMkLst>
            <pc:docMk/>
            <pc:sldMk cId="0" sldId="260"/>
            <ac:cxnSpMk id="12" creationId="{82C7D74A-18BA-4709-A808-44E8815C4430}"/>
          </ac:cxnSpMkLst>
        </pc:cxnChg>
        <pc:cxnChg chg="add del">
          <ac:chgData name="MaryJo Boner" userId="98cdd09b-4148-412b-8287-dea76dea0c7a" providerId="ADAL" clId="{CAEC8F68-DB86-42CF-BE9A-EF3A9DF17164}" dt="2023-05-25T16:55:50.946" v="16" actId="26606"/>
          <ac:cxnSpMkLst>
            <pc:docMk/>
            <pc:sldMk cId="0" sldId="260"/>
            <ac:cxnSpMk id="13" creationId="{20D69C80-8919-4A32-B897-F2A21F940574}"/>
          </ac:cxnSpMkLst>
        </pc:cxnChg>
        <pc:cxnChg chg="add del">
          <ac:chgData name="MaryJo Boner" userId="98cdd09b-4148-412b-8287-dea76dea0c7a" providerId="ADAL" clId="{CAEC8F68-DB86-42CF-BE9A-EF3A9DF17164}" dt="2023-05-25T16:55:42.585" v="14" actId="26606"/>
          <ac:cxnSpMkLst>
            <pc:docMk/>
            <pc:sldMk cId="0" sldId="260"/>
            <ac:cxnSpMk id="14" creationId="{B5164A3F-1561-4039-8185-AB0EEB713EA7}"/>
          </ac:cxnSpMkLst>
        </pc:cxnChg>
        <pc:cxnChg chg="add del">
          <ac:chgData name="MaryJo Boner" userId="98cdd09b-4148-412b-8287-dea76dea0c7a" providerId="ADAL" clId="{CAEC8F68-DB86-42CF-BE9A-EF3A9DF17164}" dt="2023-05-25T16:55:50.946" v="16" actId="26606"/>
          <ac:cxnSpMkLst>
            <pc:docMk/>
            <pc:sldMk cId="0" sldId="260"/>
            <ac:cxnSpMk id="15" creationId="{F427B072-CC5B-481B-9719-8CD4C54444BE}"/>
          </ac:cxnSpMkLst>
        </pc:cxnChg>
        <pc:cxnChg chg="add del">
          <ac:chgData name="MaryJo Boner" userId="98cdd09b-4148-412b-8287-dea76dea0c7a" providerId="ADAL" clId="{CAEC8F68-DB86-42CF-BE9A-EF3A9DF17164}" dt="2023-05-25T16:55:42.585" v="14" actId="26606"/>
          <ac:cxnSpMkLst>
            <pc:docMk/>
            <pc:sldMk cId="0" sldId="260"/>
            <ac:cxnSpMk id="16" creationId="{2A35DB53-42BE-460E-9CA1-1294C98463CB}"/>
          </ac:cxnSpMkLst>
        </pc:cxnChg>
        <pc:cxnChg chg="add del">
          <ac:chgData name="MaryJo Boner" userId="98cdd09b-4148-412b-8287-dea76dea0c7a" providerId="ADAL" clId="{CAEC8F68-DB86-42CF-BE9A-EF3A9DF17164}" dt="2023-05-25T18:33:42.875" v="264"/>
          <ac:cxnSpMkLst>
            <pc:docMk/>
            <pc:sldMk cId="0" sldId="260"/>
            <ac:cxnSpMk id="22" creationId="{4A4F266A-F2F7-47CD-8BBC-E3777E982FD2}"/>
          </ac:cxnSpMkLst>
        </pc:cxnChg>
        <pc:cxnChg chg="add del">
          <ac:chgData name="MaryJo Boner" userId="98cdd09b-4148-412b-8287-dea76dea0c7a" providerId="ADAL" clId="{CAEC8F68-DB86-42CF-BE9A-EF3A9DF17164}" dt="2023-05-25T18:33:42.875" v="264"/>
          <ac:cxnSpMkLst>
            <pc:docMk/>
            <pc:sldMk cId="0" sldId="260"/>
            <ac:cxnSpMk id="29" creationId="{20D69C80-8919-4A32-B897-F2A21F940574}"/>
          </ac:cxnSpMkLst>
        </pc:cxnChg>
        <pc:cxnChg chg="add del">
          <ac:chgData name="MaryJo Boner" userId="98cdd09b-4148-412b-8287-dea76dea0c7a" providerId="ADAL" clId="{CAEC8F68-DB86-42CF-BE9A-EF3A9DF17164}" dt="2023-05-25T16:56:15.204" v="19" actId="26606"/>
          <ac:cxnSpMkLst>
            <pc:docMk/>
            <pc:sldMk cId="0" sldId="260"/>
            <ac:cxnSpMk id="30" creationId="{8FD48FB1-66D8-4676-B0AA-C139A1DB78D1}"/>
          </ac:cxnSpMkLst>
        </pc:cxnChg>
        <pc:cxnChg chg="add del">
          <ac:chgData name="MaryJo Boner" userId="98cdd09b-4148-412b-8287-dea76dea0c7a" providerId="ADAL" clId="{CAEC8F68-DB86-42CF-BE9A-EF3A9DF17164}" dt="2023-05-25T16:56:15.204" v="19" actId="26606"/>
          <ac:cxnSpMkLst>
            <pc:docMk/>
            <pc:sldMk cId="0" sldId="260"/>
            <ac:cxnSpMk id="31" creationId="{F033F5AE-6728-4F19-8DED-658E674B31B9}"/>
          </ac:cxnSpMkLst>
        </pc:cxnChg>
        <pc:cxnChg chg="add del">
          <ac:chgData name="MaryJo Boner" userId="98cdd09b-4148-412b-8287-dea76dea0c7a" providerId="ADAL" clId="{CAEC8F68-DB86-42CF-BE9A-EF3A9DF17164}" dt="2023-05-25T16:56:15.204" v="19" actId="26606"/>
          <ac:cxnSpMkLst>
            <pc:docMk/>
            <pc:sldMk cId="0" sldId="260"/>
            <ac:cxnSpMk id="32" creationId="{82C7D74A-18BA-4709-A808-44E8815C4430}"/>
          </ac:cxnSpMkLst>
        </pc:cxnChg>
        <pc:cxnChg chg="add del">
          <ac:chgData name="MaryJo Boner" userId="98cdd09b-4148-412b-8287-dea76dea0c7a" providerId="ADAL" clId="{CAEC8F68-DB86-42CF-BE9A-EF3A9DF17164}" dt="2023-05-25T16:56:15.204" v="19" actId="26606"/>
          <ac:cxnSpMkLst>
            <pc:docMk/>
            <pc:sldMk cId="0" sldId="260"/>
            <ac:cxnSpMk id="33" creationId="{B5164A3F-1561-4039-8185-AB0EEB713EA7}"/>
          </ac:cxnSpMkLst>
        </pc:cxnChg>
        <pc:cxnChg chg="add del">
          <ac:chgData name="MaryJo Boner" userId="98cdd09b-4148-412b-8287-dea76dea0c7a" providerId="ADAL" clId="{CAEC8F68-DB86-42CF-BE9A-EF3A9DF17164}" dt="2023-05-25T16:56:15.204" v="19" actId="26606"/>
          <ac:cxnSpMkLst>
            <pc:docMk/>
            <pc:sldMk cId="0" sldId="260"/>
            <ac:cxnSpMk id="34" creationId="{2A35DB53-42BE-460E-9CA1-1294C98463CB}"/>
          </ac:cxnSpMkLst>
        </pc:cxnChg>
        <pc:cxnChg chg="add del">
          <ac:chgData name="MaryJo Boner" userId="98cdd09b-4148-412b-8287-dea76dea0c7a" providerId="ADAL" clId="{CAEC8F68-DB86-42CF-BE9A-EF3A9DF17164}" dt="2023-05-25T18:33:42.875" v="264"/>
          <ac:cxnSpMkLst>
            <pc:docMk/>
            <pc:sldMk cId="0" sldId="260"/>
            <ac:cxnSpMk id="38" creationId="{F427B072-CC5B-481B-9719-8CD4C54444BE}"/>
          </ac:cxnSpMkLst>
        </pc:cxnChg>
        <pc:cxnChg chg="add del">
          <ac:chgData name="MaryJo Boner" userId="98cdd09b-4148-412b-8287-dea76dea0c7a" providerId="ADAL" clId="{CAEC8F68-DB86-42CF-BE9A-EF3A9DF17164}" dt="2023-05-25T17:50:56.693" v="80"/>
          <ac:cxnSpMkLst>
            <pc:docMk/>
            <pc:sldMk cId="0" sldId="260"/>
            <ac:cxnSpMk id="41" creationId="{FEB90296-CFE0-401D-9CA3-32966EC4F01D}"/>
          </ac:cxnSpMkLst>
        </pc:cxnChg>
        <pc:cxnChg chg="add del">
          <ac:chgData name="MaryJo Boner" userId="98cdd09b-4148-412b-8287-dea76dea0c7a" providerId="ADAL" clId="{CAEC8F68-DB86-42CF-BE9A-EF3A9DF17164}" dt="2023-05-25T17:50:56.693" v="80"/>
          <ac:cxnSpMkLst>
            <pc:docMk/>
            <pc:sldMk cId="0" sldId="260"/>
            <ac:cxnSpMk id="42" creationId="{08C9B4EE-7611-4ED9-B356-7BDD377C39B0}"/>
          </ac:cxnSpMkLst>
        </pc:cxnChg>
        <pc:cxnChg chg="add del">
          <ac:chgData name="MaryJo Boner" userId="98cdd09b-4148-412b-8287-dea76dea0c7a" providerId="ADAL" clId="{CAEC8F68-DB86-42CF-BE9A-EF3A9DF17164}" dt="2023-05-25T17:50:56.693" v="80"/>
          <ac:cxnSpMkLst>
            <pc:docMk/>
            <pc:sldMk cId="0" sldId="260"/>
            <ac:cxnSpMk id="43" creationId="{4A4F266A-F2F7-47CD-8BBC-E3777E982FD2}"/>
          </ac:cxnSpMkLst>
        </pc:cxnChg>
        <pc:cxnChg chg="add del">
          <ac:chgData name="MaryJo Boner" userId="98cdd09b-4148-412b-8287-dea76dea0c7a" providerId="ADAL" clId="{CAEC8F68-DB86-42CF-BE9A-EF3A9DF17164}" dt="2023-05-25T17:50:56.693" v="80"/>
          <ac:cxnSpMkLst>
            <pc:docMk/>
            <pc:sldMk cId="0" sldId="260"/>
            <ac:cxnSpMk id="44" creationId="{20D69C80-8919-4A32-B897-F2A21F940574}"/>
          </ac:cxnSpMkLst>
        </pc:cxnChg>
        <pc:cxnChg chg="add del">
          <ac:chgData name="MaryJo Boner" userId="98cdd09b-4148-412b-8287-dea76dea0c7a" providerId="ADAL" clId="{CAEC8F68-DB86-42CF-BE9A-EF3A9DF17164}" dt="2023-05-25T17:50:56.693" v="80"/>
          <ac:cxnSpMkLst>
            <pc:docMk/>
            <pc:sldMk cId="0" sldId="260"/>
            <ac:cxnSpMk id="45" creationId="{F427B072-CC5B-481B-9719-8CD4C54444BE}"/>
          </ac:cxnSpMkLst>
        </pc:cxnChg>
        <pc:cxnChg chg="add del">
          <ac:chgData name="MaryJo Boner" userId="98cdd09b-4148-412b-8287-dea76dea0c7a" providerId="ADAL" clId="{CAEC8F68-DB86-42CF-BE9A-EF3A9DF17164}" dt="2023-05-25T19:04:38.279" v="380"/>
          <ac:cxnSpMkLst>
            <pc:docMk/>
            <pc:sldMk cId="0" sldId="260"/>
            <ac:cxnSpMk id="52" creationId="{FEB90296-CFE0-401D-9CA3-32966EC4F01D}"/>
          </ac:cxnSpMkLst>
        </pc:cxnChg>
        <pc:cxnChg chg="add del">
          <ac:chgData name="MaryJo Boner" userId="98cdd09b-4148-412b-8287-dea76dea0c7a" providerId="ADAL" clId="{CAEC8F68-DB86-42CF-BE9A-EF3A9DF17164}" dt="2023-05-25T19:04:38.279" v="380"/>
          <ac:cxnSpMkLst>
            <pc:docMk/>
            <pc:sldMk cId="0" sldId="260"/>
            <ac:cxnSpMk id="53" creationId="{08C9B4EE-7611-4ED9-B356-7BDD377C39B0}"/>
          </ac:cxnSpMkLst>
        </pc:cxnChg>
        <pc:cxnChg chg="add del">
          <ac:chgData name="MaryJo Boner" userId="98cdd09b-4148-412b-8287-dea76dea0c7a" providerId="ADAL" clId="{CAEC8F68-DB86-42CF-BE9A-EF3A9DF17164}" dt="2023-05-25T19:04:38.279" v="380"/>
          <ac:cxnSpMkLst>
            <pc:docMk/>
            <pc:sldMk cId="0" sldId="260"/>
            <ac:cxnSpMk id="54" creationId="{4A4F266A-F2F7-47CD-8BBC-E3777E982FD2}"/>
          </ac:cxnSpMkLst>
        </pc:cxnChg>
        <pc:cxnChg chg="add del">
          <ac:chgData name="MaryJo Boner" userId="98cdd09b-4148-412b-8287-dea76dea0c7a" providerId="ADAL" clId="{CAEC8F68-DB86-42CF-BE9A-EF3A9DF17164}" dt="2023-05-25T19:04:38.279" v="380"/>
          <ac:cxnSpMkLst>
            <pc:docMk/>
            <pc:sldMk cId="0" sldId="260"/>
            <ac:cxnSpMk id="55" creationId="{20D69C80-8919-4A32-B897-F2A21F940574}"/>
          </ac:cxnSpMkLst>
        </pc:cxnChg>
        <pc:cxnChg chg="add del">
          <ac:chgData name="MaryJo Boner" userId="98cdd09b-4148-412b-8287-dea76dea0c7a" providerId="ADAL" clId="{CAEC8F68-DB86-42CF-BE9A-EF3A9DF17164}" dt="2023-05-25T19:04:38.279" v="380"/>
          <ac:cxnSpMkLst>
            <pc:docMk/>
            <pc:sldMk cId="0" sldId="260"/>
            <ac:cxnSpMk id="56" creationId="{F427B072-CC5B-481B-9719-8CD4C54444BE}"/>
          </ac:cxnSpMkLst>
        </pc:cxnChg>
      </pc:sldChg>
      <pc:sldChg chg="addSp delSp modSp mod setBg setFolMasterObjs delDesignElem">
        <pc:chgData name="MaryJo Boner" userId="98cdd09b-4148-412b-8287-dea76dea0c7a" providerId="ADAL" clId="{CAEC8F68-DB86-42CF-BE9A-EF3A9DF17164}" dt="2023-05-25T17:50:56.693" v="80"/>
        <pc:sldMkLst>
          <pc:docMk/>
          <pc:sldMk cId="0" sldId="261"/>
        </pc:sldMkLst>
        <pc:spChg chg="mod ord">
          <ac:chgData name="MaryJo Boner" userId="98cdd09b-4148-412b-8287-dea76dea0c7a" providerId="ADAL" clId="{CAEC8F68-DB86-42CF-BE9A-EF3A9DF17164}" dt="2023-05-25T17:40:38.980" v="43" actId="26606"/>
          <ac:spMkLst>
            <pc:docMk/>
            <pc:sldMk cId="0" sldId="261"/>
            <ac:spMk id="2" creationId="{00000000-0000-0000-0000-000000000000}"/>
          </ac:spMkLst>
        </pc:spChg>
        <pc:spChg chg="mod ord">
          <ac:chgData name="MaryJo Boner" userId="98cdd09b-4148-412b-8287-dea76dea0c7a" providerId="ADAL" clId="{CAEC8F68-DB86-42CF-BE9A-EF3A9DF17164}" dt="2023-05-25T17:40:38.980" v="43" actId="26606"/>
          <ac:spMkLst>
            <pc:docMk/>
            <pc:sldMk cId="0" sldId="261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6:58:39.982" v="24" actId="26606"/>
          <ac:spMkLst>
            <pc:docMk/>
            <pc:sldMk cId="0" sldId="261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6:58:17.863" v="22" actId="26606"/>
          <ac:spMkLst>
            <pc:docMk/>
            <pc:sldMk cId="0" sldId="261"/>
            <ac:spMk id="9" creationId="{1AB8FFBB-0A2D-4D4C-B94B-320ABB3490DA}"/>
          </ac:spMkLst>
        </pc:spChg>
        <pc:spChg chg="add del">
          <ac:chgData name="MaryJo Boner" userId="98cdd09b-4148-412b-8287-dea76dea0c7a" providerId="ADAL" clId="{CAEC8F68-DB86-42CF-BE9A-EF3A9DF17164}" dt="2023-05-25T16:58:39.982" v="24" actId="26606"/>
          <ac:spMkLst>
            <pc:docMk/>
            <pc:sldMk cId="0" sldId="261"/>
            <ac:spMk id="10" creationId="{B729B08C-A8E8-4A5F-BE85-F0B9269F87DD}"/>
          </ac:spMkLst>
        </pc:spChg>
        <pc:spChg chg="add del">
          <ac:chgData name="MaryJo Boner" userId="98cdd09b-4148-412b-8287-dea76dea0c7a" providerId="ADAL" clId="{CAEC8F68-DB86-42CF-BE9A-EF3A9DF17164}" dt="2023-05-25T17:40:38.980" v="43" actId="26606"/>
          <ac:spMkLst>
            <pc:docMk/>
            <pc:sldMk cId="0" sldId="261"/>
            <ac:spMk id="20" creationId="{781BBDC9-2DC6-4959-AC3D-49A5DCB05DA7}"/>
          </ac:spMkLst>
        </pc:spChg>
        <pc:spChg chg="add del">
          <ac:chgData name="MaryJo Boner" userId="98cdd09b-4148-412b-8287-dea76dea0c7a" providerId="ADAL" clId="{CAEC8F68-DB86-42CF-BE9A-EF3A9DF17164}" dt="2023-05-25T17:40:38.980" v="43" actId="26606"/>
          <ac:spMkLst>
            <pc:docMk/>
            <pc:sldMk cId="0" sldId="261"/>
            <ac:spMk id="21" creationId="{08452CCF-4A27-488A-AAF4-424933CFC925}"/>
          </ac:spMkLst>
        </pc:spChg>
        <pc:spChg chg="add del">
          <ac:chgData name="MaryJo Boner" userId="98cdd09b-4148-412b-8287-dea76dea0c7a" providerId="ADAL" clId="{CAEC8F68-DB86-42CF-BE9A-EF3A9DF17164}" dt="2023-05-25T17:40:38.980" v="43" actId="26606"/>
          <ac:spMkLst>
            <pc:docMk/>
            <pc:sldMk cId="0" sldId="261"/>
            <ac:spMk id="22" creationId="{4B74BB55-8517-4CFE-9389-81D0E6F81F00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61"/>
            <ac:spMk id="27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61"/>
            <ac:spMk id="29" creationId="{B729B08C-A8E8-4A5F-BE85-F0B9269F87DD}"/>
          </ac:spMkLst>
        </pc:spChg>
        <pc:grpChg chg="add del">
          <ac:chgData name="MaryJo Boner" userId="98cdd09b-4148-412b-8287-dea76dea0c7a" providerId="ADAL" clId="{CAEC8F68-DB86-42CF-BE9A-EF3A9DF17164}" dt="2023-05-25T16:58:17.863" v="22" actId="26606"/>
          <ac:grpSpMkLst>
            <pc:docMk/>
            <pc:sldMk cId="0" sldId="261"/>
            <ac:grpSpMk id="11" creationId="{0EC92BD4-3684-4A4A-84FF-704DCA7A3E0C}"/>
          </ac:grpSpMkLst>
        </pc:grpChg>
        <pc:grpChg chg="add del">
          <ac:chgData name="MaryJo Boner" userId="98cdd09b-4148-412b-8287-dea76dea0c7a" providerId="ADAL" clId="{CAEC8F68-DB86-42CF-BE9A-EF3A9DF17164}" dt="2023-05-25T16:58:39.982" v="24" actId="26606"/>
          <ac:grpSpMkLst>
            <pc:docMk/>
            <pc:sldMk cId="0" sldId="261"/>
            <ac:grpSpMk id="12" creationId="{3AF0DAB2-66C2-4FB9-A4F3-E117F1D180D9}"/>
          </ac:grpSpMkLst>
        </pc:grpChg>
        <pc:grpChg chg="add del">
          <ac:chgData name="MaryJo Boner" userId="98cdd09b-4148-412b-8287-dea76dea0c7a" providerId="ADAL" clId="{CAEC8F68-DB86-42CF-BE9A-EF3A9DF17164}" dt="2023-05-25T17:40:38.980" v="43" actId="26606"/>
          <ac:grpSpMkLst>
            <pc:docMk/>
            <pc:sldMk cId="0" sldId="261"/>
            <ac:grpSpMk id="14" creationId="{543190CD-45FC-4DE0-B596-17D4DE53E972}"/>
          </ac:grpSpMkLst>
        </pc:grpChg>
        <pc:grpChg chg="add del">
          <ac:chgData name="MaryJo Boner" userId="98cdd09b-4148-412b-8287-dea76dea0c7a" providerId="ADAL" clId="{CAEC8F68-DB86-42CF-BE9A-EF3A9DF17164}" dt="2023-05-25T17:50:56.693" v="80"/>
          <ac:grpSpMkLst>
            <pc:docMk/>
            <pc:sldMk cId="0" sldId="261"/>
            <ac:grpSpMk id="31" creationId="{3AF0DAB2-66C2-4FB9-A4F3-E117F1D180D9}"/>
          </ac:grpSpMkLst>
        </pc:grpChg>
        <pc:picChg chg="add del">
          <ac:chgData name="MaryJo Boner" userId="98cdd09b-4148-412b-8287-dea76dea0c7a" providerId="ADAL" clId="{CAEC8F68-DB86-42CF-BE9A-EF3A9DF17164}" dt="2023-05-25T16:58:17.863" v="22" actId="26606"/>
          <ac:picMkLst>
            <pc:docMk/>
            <pc:sldMk cId="0" sldId="261"/>
            <ac:picMk id="5" creationId="{65430087-6998-A7F9-71E8-FD37415DDE24}"/>
          </ac:picMkLst>
        </pc:picChg>
      </pc:sldChg>
      <pc:sldChg chg="addSp delSp modSp mod setBg setFolMasterObjs delDesignElem">
        <pc:chgData name="MaryJo Boner" userId="98cdd09b-4148-412b-8287-dea76dea0c7a" providerId="ADAL" clId="{CAEC8F68-DB86-42CF-BE9A-EF3A9DF17164}" dt="2023-05-25T17:50:56.693" v="80"/>
        <pc:sldMkLst>
          <pc:docMk/>
          <pc:sldMk cId="0" sldId="262"/>
        </pc:sldMkLst>
        <pc:spChg chg="mod">
          <ac:chgData name="MaryJo Boner" userId="98cdd09b-4148-412b-8287-dea76dea0c7a" providerId="ADAL" clId="{CAEC8F68-DB86-42CF-BE9A-EF3A9DF17164}" dt="2023-05-25T16:59:04.715" v="26" actId="26606"/>
          <ac:spMkLst>
            <pc:docMk/>
            <pc:sldMk cId="0" sldId="262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6:59:04.715" v="26" actId="26606"/>
          <ac:spMkLst>
            <pc:docMk/>
            <pc:sldMk cId="0" sldId="262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62"/>
            <ac:spMk id="9" creationId="{1AB8FFBB-0A2D-4D4C-B94B-320ABB3490DA}"/>
          </ac:spMkLst>
        </pc:spChg>
        <pc:grpChg chg="add del">
          <ac:chgData name="MaryJo Boner" userId="98cdd09b-4148-412b-8287-dea76dea0c7a" providerId="ADAL" clId="{CAEC8F68-DB86-42CF-BE9A-EF3A9DF17164}" dt="2023-05-25T17:50:56.693" v="80"/>
          <ac:grpSpMkLst>
            <pc:docMk/>
            <pc:sldMk cId="0" sldId="262"/>
            <ac:grpSpMk id="11" creationId="{0EC92BD4-3684-4A4A-84FF-704DCA7A3E0C}"/>
          </ac:grpSpMkLst>
        </pc:grpChg>
        <pc:picChg chg="add">
          <ac:chgData name="MaryJo Boner" userId="98cdd09b-4148-412b-8287-dea76dea0c7a" providerId="ADAL" clId="{CAEC8F68-DB86-42CF-BE9A-EF3A9DF17164}" dt="2023-05-25T16:59:04.715" v="26" actId="26606"/>
          <ac:picMkLst>
            <pc:docMk/>
            <pc:sldMk cId="0" sldId="262"/>
            <ac:picMk id="5" creationId="{761B81AD-3EAC-4182-9D8F-7E876829ADA8}"/>
          </ac:picMkLst>
        </pc:picChg>
      </pc:sldChg>
      <pc:sldChg chg="addSp delSp modSp mod setBg setFolMasterObjs delDesignElem">
        <pc:chgData name="MaryJo Boner" userId="98cdd09b-4148-412b-8287-dea76dea0c7a" providerId="ADAL" clId="{CAEC8F68-DB86-42CF-BE9A-EF3A9DF17164}" dt="2023-05-25T19:11:43.150" v="387" actId="21"/>
        <pc:sldMkLst>
          <pc:docMk/>
          <pc:sldMk cId="0" sldId="263"/>
        </pc:sldMkLst>
        <pc:spChg chg="mod">
          <ac:chgData name="MaryJo Boner" userId="98cdd09b-4148-412b-8287-dea76dea0c7a" providerId="ADAL" clId="{CAEC8F68-DB86-42CF-BE9A-EF3A9DF17164}" dt="2023-05-25T17:00:03.163" v="27" actId="26606"/>
          <ac:spMkLst>
            <pc:docMk/>
            <pc:sldMk cId="0" sldId="263"/>
            <ac:spMk id="2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63"/>
            <ac:spMk id="19" creationId="{762362DE-7747-4D8B-99FA-8E36F0B15FF7}"/>
          </ac:spMkLst>
        </pc:spChg>
        <pc:grpChg chg="add del">
          <ac:chgData name="MaryJo Boner" userId="98cdd09b-4148-412b-8287-dea76dea0c7a" providerId="ADAL" clId="{CAEC8F68-DB86-42CF-BE9A-EF3A9DF17164}" dt="2023-05-25T17:50:56.693" v="80"/>
          <ac:grpSpMkLst>
            <pc:docMk/>
            <pc:sldMk cId="0" sldId="263"/>
            <ac:grpSpMk id="21" creationId="{25123E6E-F713-4254-A6BF-358CC8EC6C95}"/>
          </ac:grpSpMkLst>
        </pc:grpChg>
        <pc:picChg chg="add del">
          <ac:chgData name="MaryJo Boner" userId="98cdd09b-4148-412b-8287-dea76dea0c7a" providerId="ADAL" clId="{CAEC8F68-DB86-42CF-BE9A-EF3A9DF17164}" dt="2023-05-25T19:11:43.150" v="387" actId="21"/>
          <ac:picMkLst>
            <pc:docMk/>
            <pc:sldMk cId="0" sldId="263"/>
            <ac:picMk id="6" creationId="{4D0E29B7-4CEF-85EA-C984-AA571C252E84}"/>
          </ac:picMkLst>
        </pc:picChg>
        <pc:cxnChg chg="add del">
          <ac:chgData name="MaryJo Boner" userId="98cdd09b-4148-412b-8287-dea76dea0c7a" providerId="ADAL" clId="{CAEC8F68-DB86-42CF-BE9A-EF3A9DF17164}" dt="2023-05-25T17:50:56.693" v="80"/>
          <ac:cxnSpMkLst>
            <pc:docMk/>
            <pc:sldMk cId="0" sldId="263"/>
            <ac:cxnSpMk id="9" creationId="{0512F9CB-A1A0-4043-A103-F6A4B94B695A}"/>
          </ac:cxnSpMkLst>
        </pc:cxnChg>
        <pc:cxnChg chg="add del">
          <ac:chgData name="MaryJo Boner" userId="98cdd09b-4148-412b-8287-dea76dea0c7a" providerId="ADAL" clId="{CAEC8F68-DB86-42CF-BE9A-EF3A9DF17164}" dt="2023-05-25T17:50:56.693" v="80"/>
          <ac:cxnSpMkLst>
            <pc:docMk/>
            <pc:sldMk cId="0" sldId="263"/>
            <ac:cxnSpMk id="11" creationId="{ADBE6588-EE16-4389-857C-86A156D49E5D}"/>
          </ac:cxnSpMkLst>
        </pc:cxnChg>
        <pc:cxnChg chg="add del">
          <ac:chgData name="MaryJo Boner" userId="98cdd09b-4148-412b-8287-dea76dea0c7a" providerId="ADAL" clId="{CAEC8F68-DB86-42CF-BE9A-EF3A9DF17164}" dt="2023-05-25T17:50:56.693" v="80"/>
          <ac:cxnSpMkLst>
            <pc:docMk/>
            <pc:sldMk cId="0" sldId="263"/>
            <ac:cxnSpMk id="13" creationId="{17FD48D2-B0A7-413D-B947-AA55AC1296D5}"/>
          </ac:cxnSpMkLst>
        </pc:cxnChg>
        <pc:cxnChg chg="add del">
          <ac:chgData name="MaryJo Boner" userId="98cdd09b-4148-412b-8287-dea76dea0c7a" providerId="ADAL" clId="{CAEC8F68-DB86-42CF-BE9A-EF3A9DF17164}" dt="2023-05-25T17:50:56.693" v="80"/>
          <ac:cxnSpMkLst>
            <pc:docMk/>
            <pc:sldMk cId="0" sldId="263"/>
            <ac:cxnSpMk id="15" creationId="{2BE668D0-D906-4EEE-B32F-8C028624B837}"/>
          </ac:cxnSpMkLst>
        </pc:cxnChg>
        <pc:cxnChg chg="add del">
          <ac:chgData name="MaryJo Boner" userId="98cdd09b-4148-412b-8287-dea76dea0c7a" providerId="ADAL" clId="{CAEC8F68-DB86-42CF-BE9A-EF3A9DF17164}" dt="2023-05-25T17:50:56.693" v="80"/>
          <ac:cxnSpMkLst>
            <pc:docMk/>
            <pc:sldMk cId="0" sldId="263"/>
            <ac:cxnSpMk id="17" creationId="{D1DE67A3-B8F6-4CFD-A8E0-D15200F23152}"/>
          </ac:cxnSpMkLst>
        </pc:cxnChg>
      </pc:sldChg>
      <pc:sldChg chg="addSp delSp modSp mod setBg setFolMasterObjs delDesignElem">
        <pc:chgData name="MaryJo Boner" userId="98cdd09b-4148-412b-8287-dea76dea0c7a" providerId="ADAL" clId="{CAEC8F68-DB86-42CF-BE9A-EF3A9DF17164}" dt="2023-05-25T18:23:13.413" v="208"/>
        <pc:sldMkLst>
          <pc:docMk/>
          <pc:sldMk cId="0" sldId="264"/>
        </pc:sldMkLst>
        <pc:spChg chg="mod">
          <ac:chgData name="MaryJo Boner" userId="98cdd09b-4148-412b-8287-dea76dea0c7a" providerId="ADAL" clId="{CAEC8F68-DB86-42CF-BE9A-EF3A9DF17164}" dt="2023-05-25T18:10:50.464" v="129" actId="26606"/>
          <ac:spMkLst>
            <pc:docMk/>
            <pc:sldMk cId="0" sldId="264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10:50.464" v="129" actId="26606"/>
          <ac:spMkLst>
            <pc:docMk/>
            <pc:sldMk cId="0" sldId="264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8:23:13.413" v="208"/>
          <ac:spMkLst>
            <pc:docMk/>
            <pc:sldMk cId="0" sldId="264"/>
            <ac:spMk id="5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8:23:13.413" v="208"/>
          <ac:spMkLst>
            <pc:docMk/>
            <pc:sldMk cId="0" sldId="264"/>
            <ac:spMk id="6" creationId="{B729B08C-A8E8-4A5F-BE85-F0B9269F87DD}"/>
          </ac:spMkLst>
        </pc:spChg>
        <pc:spChg chg="add del">
          <ac:chgData name="MaryJo Boner" userId="98cdd09b-4148-412b-8287-dea76dea0c7a" providerId="ADAL" clId="{CAEC8F68-DB86-42CF-BE9A-EF3A9DF17164}" dt="2023-05-25T17:00:22.446" v="29" actId="26606"/>
          <ac:spMkLst>
            <pc:docMk/>
            <pc:sldMk cId="0" sldId="264"/>
            <ac:spMk id="8" creationId="{F4E5D790-EF7E-4E52-B208-793079B497B6}"/>
          </ac:spMkLst>
        </pc:spChg>
        <pc:spChg chg="add del">
          <ac:chgData name="MaryJo Boner" userId="98cdd09b-4148-412b-8287-dea76dea0c7a" providerId="ADAL" clId="{CAEC8F68-DB86-42CF-BE9A-EF3A9DF17164}" dt="2023-05-25T17:00:22.446" v="29" actId="26606"/>
          <ac:spMkLst>
            <pc:docMk/>
            <pc:sldMk cId="0" sldId="264"/>
            <ac:spMk id="10" creationId="{479F3ED9-A242-463F-84AE-C4B05016BD36}"/>
          </ac:spMkLst>
        </pc:spChg>
        <pc:grpChg chg="add del">
          <ac:chgData name="MaryJo Boner" userId="98cdd09b-4148-412b-8287-dea76dea0c7a" providerId="ADAL" clId="{CAEC8F68-DB86-42CF-BE9A-EF3A9DF17164}" dt="2023-05-25T18:23:13.413" v="208"/>
          <ac:grpSpMkLst>
            <pc:docMk/>
            <pc:sldMk cId="0" sldId="264"/>
            <ac:grpSpMk id="12" creationId="{3AF0DAB2-66C2-4FB9-A4F3-E117F1D180D9}"/>
          </ac:grpSpMkLst>
        </pc:grpChg>
      </pc:sldChg>
      <pc:sldChg chg="addSp delSp modSp mod setBg setFolMasterObjs addAnim delDesignElem">
        <pc:chgData name="MaryJo Boner" userId="98cdd09b-4148-412b-8287-dea76dea0c7a" providerId="ADAL" clId="{CAEC8F68-DB86-42CF-BE9A-EF3A9DF17164}" dt="2023-05-25T17:50:56.693" v="80"/>
        <pc:sldMkLst>
          <pc:docMk/>
          <pc:sldMk cId="0" sldId="265"/>
        </pc:sldMkLst>
        <pc:spChg chg="mod">
          <ac:chgData name="MaryJo Boner" userId="98cdd09b-4148-412b-8287-dea76dea0c7a" providerId="ADAL" clId="{CAEC8F68-DB86-42CF-BE9A-EF3A9DF17164}" dt="2023-05-25T17:37:59.822" v="32" actId="26606"/>
          <ac:spMkLst>
            <pc:docMk/>
            <pc:sldMk cId="0" sldId="265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7:37:59.822" v="32" actId="26606"/>
          <ac:spMkLst>
            <pc:docMk/>
            <pc:sldMk cId="0" sldId="265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7:37:59.802" v="31" actId="26606"/>
          <ac:spMkLst>
            <pc:docMk/>
            <pc:sldMk cId="0" sldId="265"/>
            <ac:spMk id="8" creationId="{F4E5D790-EF7E-4E52-B208-793079B497B6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65"/>
            <ac:spMk id="9" creationId="{1AB8FFBB-0A2D-4D4C-B94B-320ABB3490DA}"/>
          </ac:spMkLst>
        </pc:spChg>
        <pc:spChg chg="add del">
          <ac:chgData name="MaryJo Boner" userId="98cdd09b-4148-412b-8287-dea76dea0c7a" providerId="ADAL" clId="{CAEC8F68-DB86-42CF-BE9A-EF3A9DF17164}" dt="2023-05-25T17:37:59.802" v="31" actId="26606"/>
          <ac:spMkLst>
            <pc:docMk/>
            <pc:sldMk cId="0" sldId="265"/>
            <ac:spMk id="10" creationId="{479F3ED9-A242-463F-84AE-C4B05016BD36}"/>
          </ac:spMkLst>
        </pc:spChg>
        <pc:grpChg chg="add del">
          <ac:chgData name="MaryJo Boner" userId="98cdd09b-4148-412b-8287-dea76dea0c7a" providerId="ADAL" clId="{CAEC8F68-DB86-42CF-BE9A-EF3A9DF17164}" dt="2023-05-25T17:50:56.693" v="80"/>
          <ac:grpSpMkLst>
            <pc:docMk/>
            <pc:sldMk cId="0" sldId="265"/>
            <ac:grpSpMk id="11" creationId="{0EC92BD4-3684-4A4A-84FF-704DCA7A3E0C}"/>
          </ac:grpSpMkLst>
        </pc:grpChg>
        <pc:picChg chg="add">
          <ac:chgData name="MaryJo Boner" userId="98cdd09b-4148-412b-8287-dea76dea0c7a" providerId="ADAL" clId="{CAEC8F68-DB86-42CF-BE9A-EF3A9DF17164}" dt="2023-05-25T17:37:59.822" v="32" actId="26606"/>
          <ac:picMkLst>
            <pc:docMk/>
            <pc:sldMk cId="0" sldId="265"/>
            <ac:picMk id="5" creationId="{2E0DE576-7C5E-D0F5-21BA-25C6B9016232}"/>
          </ac:picMkLst>
        </pc:picChg>
      </pc:sldChg>
      <pc:sldChg chg="addSp delSp modSp mod setBg setFolMasterObjs delDesignElem">
        <pc:chgData name="MaryJo Boner" userId="98cdd09b-4148-412b-8287-dea76dea0c7a" providerId="ADAL" clId="{CAEC8F68-DB86-42CF-BE9A-EF3A9DF17164}" dt="2023-05-25T18:14:03.288" v="146" actId="14100"/>
        <pc:sldMkLst>
          <pc:docMk/>
          <pc:sldMk cId="0" sldId="266"/>
        </pc:sldMkLst>
        <pc:spChg chg="mod">
          <ac:chgData name="MaryJo Boner" userId="98cdd09b-4148-412b-8287-dea76dea0c7a" providerId="ADAL" clId="{CAEC8F68-DB86-42CF-BE9A-EF3A9DF17164}" dt="2023-05-25T18:14:03.288" v="146" actId="14100"/>
          <ac:spMkLst>
            <pc:docMk/>
            <pc:sldMk cId="0" sldId="266"/>
            <ac:spMk id="2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66"/>
            <ac:spMk id="14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66"/>
            <ac:spMk id="16" creationId="{B729B08C-A8E8-4A5F-BE85-F0B9269F87DD}"/>
          </ac:spMkLst>
        </pc:spChg>
        <pc:grpChg chg="add del">
          <ac:chgData name="MaryJo Boner" userId="98cdd09b-4148-412b-8287-dea76dea0c7a" providerId="ADAL" clId="{CAEC8F68-DB86-42CF-BE9A-EF3A9DF17164}" dt="2023-05-25T17:50:56.693" v="80"/>
          <ac:grpSpMkLst>
            <pc:docMk/>
            <pc:sldMk cId="0" sldId="266"/>
            <ac:grpSpMk id="7" creationId="{6CC7770B-E4E1-42D6-9437-DAA4A3A9E659}"/>
          </ac:grpSpMkLst>
        </pc:grpChg>
        <pc:grpChg chg="add del">
          <ac:chgData name="MaryJo Boner" userId="98cdd09b-4148-412b-8287-dea76dea0c7a" providerId="ADAL" clId="{CAEC8F68-DB86-42CF-BE9A-EF3A9DF17164}" dt="2023-05-25T17:50:56.693" v="80"/>
          <ac:grpSpMkLst>
            <pc:docMk/>
            <pc:sldMk cId="0" sldId="266"/>
            <ac:grpSpMk id="18" creationId="{3AF0DAB2-66C2-4FB9-A4F3-E117F1D180D9}"/>
          </ac:grpSpMkLst>
        </pc:grpChg>
      </pc:sldChg>
      <pc:sldChg chg="addSp delSp modSp mod setBg setFolMasterObjs delDesignElem">
        <pc:chgData name="MaryJo Boner" userId="98cdd09b-4148-412b-8287-dea76dea0c7a" providerId="ADAL" clId="{CAEC8F68-DB86-42CF-BE9A-EF3A9DF17164}" dt="2023-05-25T18:07:48.372" v="114" actId="255"/>
        <pc:sldMkLst>
          <pc:docMk/>
          <pc:sldMk cId="0" sldId="267"/>
        </pc:sldMkLst>
        <pc:spChg chg="mod">
          <ac:chgData name="MaryJo Boner" userId="98cdd09b-4148-412b-8287-dea76dea0c7a" providerId="ADAL" clId="{CAEC8F68-DB86-42CF-BE9A-EF3A9DF17164}" dt="2023-05-25T18:07:48.372" v="114" actId="255"/>
          <ac:spMkLst>
            <pc:docMk/>
            <pc:sldMk cId="0" sldId="267"/>
            <ac:spMk id="2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7:39:38.978" v="38" actId="26606"/>
          <ac:spMkLst>
            <pc:docMk/>
            <pc:sldMk cId="0" sldId="267"/>
            <ac:spMk id="14" creationId="{290FE681-1E05-478A-89DC-5F7AB37CFD77}"/>
          </ac:spMkLst>
        </pc:spChg>
        <pc:spChg chg="add del">
          <ac:chgData name="MaryJo Boner" userId="98cdd09b-4148-412b-8287-dea76dea0c7a" providerId="ADAL" clId="{CAEC8F68-DB86-42CF-BE9A-EF3A9DF17164}" dt="2023-05-25T17:39:35.885" v="36" actId="26606"/>
          <ac:spMkLst>
            <pc:docMk/>
            <pc:sldMk cId="0" sldId="267"/>
            <ac:spMk id="15" creationId="{1AB8FFBB-0A2D-4D4C-B94B-320ABB3490DA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67"/>
            <ac:spMk id="27" creationId="{1AB8FFBB-0A2D-4D4C-B94B-320ABB3490DA}"/>
          </ac:spMkLst>
        </pc:spChg>
        <pc:grpChg chg="add del">
          <ac:chgData name="MaryJo Boner" userId="98cdd09b-4148-412b-8287-dea76dea0c7a" providerId="ADAL" clId="{CAEC8F68-DB86-42CF-BE9A-EF3A9DF17164}" dt="2023-05-25T17:39:38.978" v="38" actId="26606"/>
          <ac:grpSpMkLst>
            <pc:docMk/>
            <pc:sldMk cId="0" sldId="267"/>
            <ac:grpSpMk id="7" creationId="{6CC7770B-E4E1-42D6-9437-DAA4A3A9E659}"/>
          </ac:grpSpMkLst>
        </pc:grpChg>
        <pc:grpChg chg="add del">
          <ac:chgData name="MaryJo Boner" userId="98cdd09b-4148-412b-8287-dea76dea0c7a" providerId="ADAL" clId="{CAEC8F68-DB86-42CF-BE9A-EF3A9DF17164}" dt="2023-05-25T17:39:35.885" v="36" actId="26606"/>
          <ac:grpSpMkLst>
            <pc:docMk/>
            <pc:sldMk cId="0" sldId="267"/>
            <ac:grpSpMk id="8" creationId="{8F1EF17D-1B70-428C-8A8A-A2C5B390E1E9}"/>
          </ac:grpSpMkLst>
        </pc:grpChg>
        <pc:grpChg chg="add del">
          <ac:chgData name="MaryJo Boner" userId="98cdd09b-4148-412b-8287-dea76dea0c7a" providerId="ADAL" clId="{CAEC8F68-DB86-42CF-BE9A-EF3A9DF17164}" dt="2023-05-25T17:39:35.885" v="36" actId="26606"/>
          <ac:grpSpMkLst>
            <pc:docMk/>
            <pc:sldMk cId="0" sldId="267"/>
            <ac:grpSpMk id="17" creationId="{0EC92BD4-3684-4A4A-84FF-704DCA7A3E0C}"/>
          </ac:grpSpMkLst>
        </pc:grpChg>
        <pc:grpChg chg="add del">
          <ac:chgData name="MaryJo Boner" userId="98cdd09b-4148-412b-8287-dea76dea0c7a" providerId="ADAL" clId="{CAEC8F68-DB86-42CF-BE9A-EF3A9DF17164}" dt="2023-05-25T17:50:56.693" v="80"/>
          <ac:grpSpMkLst>
            <pc:docMk/>
            <pc:sldMk cId="0" sldId="267"/>
            <ac:grpSpMk id="26" creationId="{8F1EF17D-1B70-428C-8A8A-A2C5B390E1E9}"/>
          </ac:grpSpMkLst>
        </pc:grpChg>
        <pc:grpChg chg="add del">
          <ac:chgData name="MaryJo Boner" userId="98cdd09b-4148-412b-8287-dea76dea0c7a" providerId="ADAL" clId="{CAEC8F68-DB86-42CF-BE9A-EF3A9DF17164}" dt="2023-05-25T17:50:56.693" v="80"/>
          <ac:grpSpMkLst>
            <pc:docMk/>
            <pc:sldMk cId="0" sldId="267"/>
            <ac:grpSpMk id="29" creationId="{0EC92BD4-3684-4A4A-84FF-704DCA7A3E0C}"/>
          </ac:grpSpMkLst>
        </pc:grpChg>
        <pc:picChg chg="add del">
          <ac:chgData name="MaryJo Boner" userId="98cdd09b-4148-412b-8287-dea76dea0c7a" providerId="ADAL" clId="{CAEC8F68-DB86-42CF-BE9A-EF3A9DF17164}" dt="2023-05-25T17:39:35.885" v="36" actId="26606"/>
          <ac:picMkLst>
            <pc:docMk/>
            <pc:sldMk cId="0" sldId="267"/>
            <ac:picMk id="4" creationId="{7A75D4F2-A82A-606F-2022-69BA6C076C25}"/>
          </ac:picMkLst>
        </pc:picChg>
        <pc:picChg chg="add">
          <ac:chgData name="MaryJo Boner" userId="98cdd09b-4148-412b-8287-dea76dea0c7a" providerId="ADAL" clId="{CAEC8F68-DB86-42CF-BE9A-EF3A9DF17164}" dt="2023-05-25T17:39:39.010" v="39" actId="26606"/>
          <ac:picMkLst>
            <pc:docMk/>
            <pc:sldMk cId="0" sldId="267"/>
            <ac:picMk id="28" creationId="{7A75D4F2-A82A-606F-2022-69BA6C076C25}"/>
          </ac:picMkLst>
        </pc:picChg>
        <pc:cxnChg chg="add del">
          <ac:chgData name="MaryJo Boner" userId="98cdd09b-4148-412b-8287-dea76dea0c7a" providerId="ADAL" clId="{CAEC8F68-DB86-42CF-BE9A-EF3A9DF17164}" dt="2023-05-25T17:39:38.978" v="38" actId="26606"/>
          <ac:cxnSpMkLst>
            <pc:docMk/>
            <pc:sldMk cId="0" sldId="267"/>
            <ac:cxnSpMk id="16" creationId="{2E2F21DC-5F0E-42CF-B89C-C1E25E175CB8}"/>
          </ac:cxnSpMkLst>
        </pc:cxnChg>
      </pc:sldChg>
      <pc:sldChg chg="addSp delSp modSp mod setBg setFolMasterObjs delDesignElem">
        <pc:chgData name="MaryJo Boner" userId="98cdd09b-4148-412b-8287-dea76dea0c7a" providerId="ADAL" clId="{CAEC8F68-DB86-42CF-BE9A-EF3A9DF17164}" dt="2023-05-25T17:50:56.693" v="80"/>
        <pc:sldMkLst>
          <pc:docMk/>
          <pc:sldMk cId="0" sldId="268"/>
        </pc:sldMkLst>
        <pc:spChg chg="mod">
          <ac:chgData name="MaryJo Boner" userId="98cdd09b-4148-412b-8287-dea76dea0c7a" providerId="ADAL" clId="{CAEC8F68-DB86-42CF-BE9A-EF3A9DF17164}" dt="2023-05-25T17:39:54.089" v="40" actId="26606"/>
          <ac:spMkLst>
            <pc:docMk/>
            <pc:sldMk cId="0" sldId="268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7:39:54.089" v="40" actId="26606"/>
          <ac:spMkLst>
            <pc:docMk/>
            <pc:sldMk cId="0" sldId="268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68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68"/>
            <ac:spMk id="10" creationId="{B729B08C-A8E8-4A5F-BE85-F0B9269F87DD}"/>
          </ac:spMkLst>
        </pc:spChg>
        <pc:grpChg chg="add del">
          <ac:chgData name="MaryJo Boner" userId="98cdd09b-4148-412b-8287-dea76dea0c7a" providerId="ADAL" clId="{CAEC8F68-DB86-42CF-BE9A-EF3A9DF17164}" dt="2023-05-25T17:50:56.693" v="80"/>
          <ac:grpSpMkLst>
            <pc:docMk/>
            <pc:sldMk cId="0" sldId="268"/>
            <ac:grpSpMk id="12" creationId="{3AF0DAB2-66C2-4FB9-A4F3-E117F1D180D9}"/>
          </ac:grpSpMkLst>
        </pc:grpChg>
      </pc:sldChg>
      <pc:sldChg chg="addSp delSp modSp mod setBg setFolMasterObjs delDesignElem">
        <pc:chgData name="MaryJo Boner" userId="98cdd09b-4148-412b-8287-dea76dea0c7a" providerId="ADAL" clId="{CAEC8F68-DB86-42CF-BE9A-EF3A9DF17164}" dt="2023-05-25T17:50:56.693" v="80"/>
        <pc:sldMkLst>
          <pc:docMk/>
          <pc:sldMk cId="0" sldId="269"/>
        </pc:sldMkLst>
        <pc:spChg chg="mod">
          <ac:chgData name="MaryJo Boner" userId="98cdd09b-4148-412b-8287-dea76dea0c7a" providerId="ADAL" clId="{CAEC8F68-DB86-42CF-BE9A-EF3A9DF17164}" dt="2023-05-25T17:40:11.304" v="41" actId="26606"/>
          <ac:spMkLst>
            <pc:docMk/>
            <pc:sldMk cId="0" sldId="269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7:40:11.304" v="41" actId="26606"/>
          <ac:spMkLst>
            <pc:docMk/>
            <pc:sldMk cId="0" sldId="269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69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69"/>
            <ac:spMk id="10" creationId="{B729B08C-A8E8-4A5F-BE85-F0B9269F87DD}"/>
          </ac:spMkLst>
        </pc:spChg>
        <pc:grpChg chg="add del">
          <ac:chgData name="MaryJo Boner" userId="98cdd09b-4148-412b-8287-dea76dea0c7a" providerId="ADAL" clId="{CAEC8F68-DB86-42CF-BE9A-EF3A9DF17164}" dt="2023-05-25T17:50:56.693" v="80"/>
          <ac:grpSpMkLst>
            <pc:docMk/>
            <pc:sldMk cId="0" sldId="269"/>
            <ac:grpSpMk id="12" creationId="{3AF0DAB2-66C2-4FB9-A4F3-E117F1D180D9}"/>
          </ac:grpSpMkLst>
        </pc:grpChg>
      </pc:sldChg>
      <pc:sldChg chg="addSp delSp modSp mod setBg setFolMasterObjs addAnim delDesignElem">
        <pc:chgData name="MaryJo Boner" userId="98cdd09b-4148-412b-8287-dea76dea0c7a" providerId="ADAL" clId="{CAEC8F68-DB86-42CF-BE9A-EF3A9DF17164}" dt="2023-05-25T19:04:38.279" v="380"/>
        <pc:sldMkLst>
          <pc:docMk/>
          <pc:sldMk cId="0" sldId="270"/>
        </pc:sldMkLst>
        <pc:spChg chg="mod">
          <ac:chgData name="MaryJo Boner" userId="98cdd09b-4148-412b-8287-dea76dea0c7a" providerId="ADAL" clId="{CAEC8F68-DB86-42CF-BE9A-EF3A9DF17164}" dt="2023-05-25T17:40:22.062" v="42" actId="26606"/>
          <ac:spMkLst>
            <pc:docMk/>
            <pc:sldMk cId="0" sldId="270"/>
            <ac:spMk id="2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8:13:25.927" v="140" actId="26606"/>
          <ac:spMkLst>
            <pc:docMk/>
            <pc:sldMk cId="0" sldId="270"/>
            <ac:spMk id="12" creationId="{19B315F0-2F2E-4749-9C08-6F2B59723FEF}"/>
          </ac:spMkLst>
        </pc:spChg>
        <pc:spChg chg="add del">
          <ac:chgData name="MaryJo Boner" userId="98cdd09b-4148-412b-8287-dea76dea0c7a" providerId="ADAL" clId="{CAEC8F68-DB86-42CF-BE9A-EF3A9DF17164}" dt="2023-05-25T18:13:25.927" v="140" actId="26606"/>
          <ac:spMkLst>
            <pc:docMk/>
            <pc:sldMk cId="0" sldId="270"/>
            <ac:spMk id="14" creationId="{035A481B-C639-4892-B0EF-4D8373A9B06A}"/>
          </ac:spMkLst>
        </pc:spChg>
        <pc:spChg chg="add del">
          <ac:chgData name="MaryJo Boner" userId="98cdd09b-4148-412b-8287-dea76dea0c7a" providerId="ADAL" clId="{CAEC8F68-DB86-42CF-BE9A-EF3A9DF17164}" dt="2023-05-25T18:13:25.927" v="140" actId="26606"/>
          <ac:spMkLst>
            <pc:docMk/>
            <pc:sldMk cId="0" sldId="270"/>
            <ac:spMk id="16" creationId="{052BD58B-6284-459E-9FF4-A97F3A569074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70"/>
            <ac:spMk id="17" creationId="{19B315F0-2F2E-4749-9C08-6F2B59723FEF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70"/>
            <ac:spMk id="19" creationId="{035A481B-C639-4892-B0EF-4D8373A9B06A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70"/>
            <ac:spMk id="21" creationId="{052BD58B-6284-459E-9FF4-A97F3A569074}"/>
          </ac:spMkLst>
        </pc:spChg>
        <pc:spChg chg="add del">
          <ac:chgData name="MaryJo Boner" userId="98cdd09b-4148-412b-8287-dea76dea0c7a" providerId="ADAL" clId="{CAEC8F68-DB86-42CF-BE9A-EF3A9DF17164}" dt="2023-05-25T18:33:42.875" v="264"/>
          <ac:spMkLst>
            <pc:docMk/>
            <pc:sldMk cId="0" sldId="270"/>
            <ac:spMk id="32" creationId="{19B315F0-2F2E-4749-9C08-6F2B59723FEF}"/>
          </ac:spMkLst>
        </pc:spChg>
        <pc:spChg chg="add del">
          <ac:chgData name="MaryJo Boner" userId="98cdd09b-4148-412b-8287-dea76dea0c7a" providerId="ADAL" clId="{CAEC8F68-DB86-42CF-BE9A-EF3A9DF17164}" dt="2023-05-25T18:33:42.875" v="264"/>
          <ac:spMkLst>
            <pc:docMk/>
            <pc:sldMk cId="0" sldId="270"/>
            <ac:spMk id="33" creationId="{035A481B-C639-4892-B0EF-4D8373A9B06A}"/>
          </ac:spMkLst>
        </pc:spChg>
        <pc:spChg chg="add del">
          <ac:chgData name="MaryJo Boner" userId="98cdd09b-4148-412b-8287-dea76dea0c7a" providerId="ADAL" clId="{CAEC8F68-DB86-42CF-BE9A-EF3A9DF17164}" dt="2023-05-25T18:33:42.875" v="264"/>
          <ac:spMkLst>
            <pc:docMk/>
            <pc:sldMk cId="0" sldId="270"/>
            <ac:spMk id="34" creationId="{052BD58B-6284-459E-9FF4-A97F3A569074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270"/>
            <ac:spMk id="41" creationId="{19B315F0-2F2E-4749-9C08-6F2B59723FEF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270"/>
            <ac:spMk id="42" creationId="{035A481B-C639-4892-B0EF-4D8373A9B06A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270"/>
            <ac:spMk id="43" creationId="{052BD58B-6284-459E-9FF4-A97F3A569074}"/>
          </ac:spMkLst>
        </pc:spChg>
        <pc:grpChg chg="add del">
          <ac:chgData name="MaryJo Boner" userId="98cdd09b-4148-412b-8287-dea76dea0c7a" providerId="ADAL" clId="{CAEC8F68-DB86-42CF-BE9A-EF3A9DF17164}" dt="2023-05-25T18:13:25.927" v="140" actId="26606"/>
          <ac:grpSpMkLst>
            <pc:docMk/>
            <pc:sldMk cId="0" sldId="270"/>
            <ac:grpSpMk id="18" creationId="{E1911703-8F76-418B-A5BE-312E5FF98863}"/>
          </ac:grpSpMkLst>
        </pc:grpChg>
        <pc:grpChg chg="add del">
          <ac:chgData name="MaryJo Boner" userId="98cdd09b-4148-412b-8287-dea76dea0c7a" providerId="ADAL" clId="{CAEC8F68-DB86-42CF-BE9A-EF3A9DF17164}" dt="2023-05-25T17:50:56.693" v="80"/>
          <ac:grpSpMkLst>
            <pc:docMk/>
            <pc:sldMk cId="0" sldId="270"/>
            <ac:grpSpMk id="23" creationId="{E1911703-8F76-418B-A5BE-312E5FF98863}"/>
          </ac:grpSpMkLst>
        </pc:grpChg>
        <pc:grpChg chg="add del">
          <ac:chgData name="MaryJo Boner" userId="98cdd09b-4148-412b-8287-dea76dea0c7a" providerId="ADAL" clId="{CAEC8F68-DB86-42CF-BE9A-EF3A9DF17164}" dt="2023-05-25T18:33:42.875" v="264"/>
          <ac:grpSpMkLst>
            <pc:docMk/>
            <pc:sldMk cId="0" sldId="270"/>
            <ac:grpSpMk id="35" creationId="{E1911703-8F76-418B-A5BE-312E5FF98863}"/>
          </ac:grpSpMkLst>
        </pc:grpChg>
        <pc:grpChg chg="add del">
          <ac:chgData name="MaryJo Boner" userId="98cdd09b-4148-412b-8287-dea76dea0c7a" providerId="ADAL" clId="{CAEC8F68-DB86-42CF-BE9A-EF3A9DF17164}" dt="2023-05-25T19:04:38.279" v="380"/>
          <ac:grpSpMkLst>
            <pc:docMk/>
            <pc:sldMk cId="0" sldId="270"/>
            <ac:grpSpMk id="44" creationId="{E1911703-8F76-418B-A5BE-312E5FF98863}"/>
          </ac:grpSpMkLst>
        </pc:grpChg>
        <pc:cxnChg chg="add del">
          <ac:chgData name="MaryJo Boner" userId="98cdd09b-4148-412b-8287-dea76dea0c7a" providerId="ADAL" clId="{CAEC8F68-DB86-42CF-BE9A-EF3A9DF17164}" dt="2023-05-25T18:13:25.927" v="140" actId="26606"/>
          <ac:cxnSpMkLst>
            <pc:docMk/>
            <pc:sldMk cId="0" sldId="270"/>
            <ac:cxnSpMk id="4" creationId="{FEB90296-CFE0-401D-9CA3-32966EC4F01D}"/>
          </ac:cxnSpMkLst>
        </pc:cxnChg>
        <pc:cxnChg chg="add del">
          <ac:chgData name="MaryJo Boner" userId="98cdd09b-4148-412b-8287-dea76dea0c7a" providerId="ADAL" clId="{CAEC8F68-DB86-42CF-BE9A-EF3A9DF17164}" dt="2023-05-25T18:13:25.927" v="140" actId="26606"/>
          <ac:cxnSpMkLst>
            <pc:docMk/>
            <pc:sldMk cId="0" sldId="270"/>
            <ac:cxnSpMk id="5" creationId="{08C9B4EE-7611-4ED9-B356-7BDD377C39B0}"/>
          </ac:cxnSpMkLst>
        </pc:cxnChg>
        <pc:cxnChg chg="add del">
          <ac:chgData name="MaryJo Boner" userId="98cdd09b-4148-412b-8287-dea76dea0c7a" providerId="ADAL" clId="{CAEC8F68-DB86-42CF-BE9A-EF3A9DF17164}" dt="2023-05-25T18:13:25.927" v="140" actId="26606"/>
          <ac:cxnSpMkLst>
            <pc:docMk/>
            <pc:sldMk cId="0" sldId="270"/>
            <ac:cxnSpMk id="6" creationId="{4A4F266A-F2F7-47CD-8BBC-E3777E982FD2}"/>
          </ac:cxnSpMkLst>
        </pc:cxnChg>
        <pc:cxnChg chg="add del">
          <ac:chgData name="MaryJo Boner" userId="98cdd09b-4148-412b-8287-dea76dea0c7a" providerId="ADAL" clId="{CAEC8F68-DB86-42CF-BE9A-EF3A9DF17164}" dt="2023-05-25T17:50:56.693" v="80"/>
          <ac:cxnSpMkLst>
            <pc:docMk/>
            <pc:sldMk cId="0" sldId="270"/>
            <ac:cxnSpMk id="7" creationId="{FEB90296-CFE0-401D-9CA3-32966EC4F01D}"/>
          </ac:cxnSpMkLst>
        </pc:cxnChg>
        <pc:cxnChg chg="add del">
          <ac:chgData name="MaryJo Boner" userId="98cdd09b-4148-412b-8287-dea76dea0c7a" providerId="ADAL" clId="{CAEC8F68-DB86-42CF-BE9A-EF3A9DF17164}" dt="2023-05-25T18:13:25.927" v="140" actId="26606"/>
          <ac:cxnSpMkLst>
            <pc:docMk/>
            <pc:sldMk cId="0" sldId="270"/>
            <ac:cxnSpMk id="8" creationId="{20D69C80-8919-4A32-B897-F2A21F940574}"/>
          </ac:cxnSpMkLst>
        </pc:cxnChg>
        <pc:cxnChg chg="add del">
          <ac:chgData name="MaryJo Boner" userId="98cdd09b-4148-412b-8287-dea76dea0c7a" providerId="ADAL" clId="{CAEC8F68-DB86-42CF-BE9A-EF3A9DF17164}" dt="2023-05-25T17:50:56.693" v="80"/>
          <ac:cxnSpMkLst>
            <pc:docMk/>
            <pc:sldMk cId="0" sldId="270"/>
            <ac:cxnSpMk id="9" creationId="{08C9B4EE-7611-4ED9-B356-7BDD377C39B0}"/>
          </ac:cxnSpMkLst>
        </pc:cxnChg>
        <pc:cxnChg chg="add del">
          <ac:chgData name="MaryJo Boner" userId="98cdd09b-4148-412b-8287-dea76dea0c7a" providerId="ADAL" clId="{CAEC8F68-DB86-42CF-BE9A-EF3A9DF17164}" dt="2023-05-25T18:13:25.927" v="140" actId="26606"/>
          <ac:cxnSpMkLst>
            <pc:docMk/>
            <pc:sldMk cId="0" sldId="270"/>
            <ac:cxnSpMk id="10" creationId="{F427B072-CC5B-481B-9719-8CD4C54444BE}"/>
          </ac:cxnSpMkLst>
        </pc:cxnChg>
        <pc:cxnChg chg="add del">
          <ac:chgData name="MaryJo Boner" userId="98cdd09b-4148-412b-8287-dea76dea0c7a" providerId="ADAL" clId="{CAEC8F68-DB86-42CF-BE9A-EF3A9DF17164}" dt="2023-05-25T17:50:56.693" v="80"/>
          <ac:cxnSpMkLst>
            <pc:docMk/>
            <pc:sldMk cId="0" sldId="270"/>
            <ac:cxnSpMk id="11" creationId="{4A4F266A-F2F7-47CD-8BBC-E3777E982FD2}"/>
          </ac:cxnSpMkLst>
        </pc:cxnChg>
        <pc:cxnChg chg="add del">
          <ac:chgData name="MaryJo Boner" userId="98cdd09b-4148-412b-8287-dea76dea0c7a" providerId="ADAL" clId="{CAEC8F68-DB86-42CF-BE9A-EF3A9DF17164}" dt="2023-05-25T17:50:56.693" v="80"/>
          <ac:cxnSpMkLst>
            <pc:docMk/>
            <pc:sldMk cId="0" sldId="270"/>
            <ac:cxnSpMk id="13" creationId="{20D69C80-8919-4A32-B897-F2A21F940574}"/>
          </ac:cxnSpMkLst>
        </pc:cxnChg>
        <pc:cxnChg chg="add del">
          <ac:chgData name="MaryJo Boner" userId="98cdd09b-4148-412b-8287-dea76dea0c7a" providerId="ADAL" clId="{CAEC8F68-DB86-42CF-BE9A-EF3A9DF17164}" dt="2023-05-25T17:50:56.693" v="80"/>
          <ac:cxnSpMkLst>
            <pc:docMk/>
            <pc:sldMk cId="0" sldId="270"/>
            <ac:cxnSpMk id="15" creationId="{F427B072-CC5B-481B-9719-8CD4C54444BE}"/>
          </ac:cxnSpMkLst>
        </pc:cxnChg>
        <pc:cxnChg chg="add del">
          <ac:chgData name="MaryJo Boner" userId="98cdd09b-4148-412b-8287-dea76dea0c7a" providerId="ADAL" clId="{CAEC8F68-DB86-42CF-BE9A-EF3A9DF17164}" dt="2023-05-25T18:33:42.875" v="264"/>
          <ac:cxnSpMkLst>
            <pc:docMk/>
            <pc:sldMk cId="0" sldId="270"/>
            <ac:cxnSpMk id="20" creationId="{FEB90296-CFE0-401D-9CA3-32966EC4F01D}"/>
          </ac:cxnSpMkLst>
        </pc:cxnChg>
        <pc:cxnChg chg="add del">
          <ac:chgData name="MaryJo Boner" userId="98cdd09b-4148-412b-8287-dea76dea0c7a" providerId="ADAL" clId="{CAEC8F68-DB86-42CF-BE9A-EF3A9DF17164}" dt="2023-05-25T18:33:42.875" v="264"/>
          <ac:cxnSpMkLst>
            <pc:docMk/>
            <pc:sldMk cId="0" sldId="270"/>
            <ac:cxnSpMk id="22" creationId="{08C9B4EE-7611-4ED9-B356-7BDD377C39B0}"/>
          </ac:cxnSpMkLst>
        </pc:cxnChg>
        <pc:cxnChg chg="add del">
          <ac:chgData name="MaryJo Boner" userId="98cdd09b-4148-412b-8287-dea76dea0c7a" providerId="ADAL" clId="{CAEC8F68-DB86-42CF-BE9A-EF3A9DF17164}" dt="2023-05-25T18:33:42.875" v="264"/>
          <ac:cxnSpMkLst>
            <pc:docMk/>
            <pc:sldMk cId="0" sldId="270"/>
            <ac:cxnSpMk id="29" creationId="{4A4F266A-F2F7-47CD-8BBC-E3777E982FD2}"/>
          </ac:cxnSpMkLst>
        </pc:cxnChg>
        <pc:cxnChg chg="add del">
          <ac:chgData name="MaryJo Boner" userId="98cdd09b-4148-412b-8287-dea76dea0c7a" providerId="ADAL" clId="{CAEC8F68-DB86-42CF-BE9A-EF3A9DF17164}" dt="2023-05-25T18:33:42.875" v="264"/>
          <ac:cxnSpMkLst>
            <pc:docMk/>
            <pc:sldMk cId="0" sldId="270"/>
            <ac:cxnSpMk id="30" creationId="{20D69C80-8919-4A32-B897-F2A21F940574}"/>
          </ac:cxnSpMkLst>
        </pc:cxnChg>
        <pc:cxnChg chg="add del">
          <ac:chgData name="MaryJo Boner" userId="98cdd09b-4148-412b-8287-dea76dea0c7a" providerId="ADAL" clId="{CAEC8F68-DB86-42CF-BE9A-EF3A9DF17164}" dt="2023-05-25T18:33:42.875" v="264"/>
          <ac:cxnSpMkLst>
            <pc:docMk/>
            <pc:sldMk cId="0" sldId="270"/>
            <ac:cxnSpMk id="31" creationId="{F427B072-CC5B-481B-9719-8CD4C54444BE}"/>
          </ac:cxnSpMkLst>
        </pc:cxnChg>
        <pc:cxnChg chg="add del">
          <ac:chgData name="MaryJo Boner" userId="98cdd09b-4148-412b-8287-dea76dea0c7a" providerId="ADAL" clId="{CAEC8F68-DB86-42CF-BE9A-EF3A9DF17164}" dt="2023-05-25T19:04:38.279" v="380"/>
          <ac:cxnSpMkLst>
            <pc:docMk/>
            <pc:sldMk cId="0" sldId="270"/>
            <ac:cxnSpMk id="36" creationId="{FEB90296-CFE0-401D-9CA3-32966EC4F01D}"/>
          </ac:cxnSpMkLst>
        </pc:cxnChg>
        <pc:cxnChg chg="add del">
          <ac:chgData name="MaryJo Boner" userId="98cdd09b-4148-412b-8287-dea76dea0c7a" providerId="ADAL" clId="{CAEC8F68-DB86-42CF-BE9A-EF3A9DF17164}" dt="2023-05-25T19:04:38.279" v="380"/>
          <ac:cxnSpMkLst>
            <pc:docMk/>
            <pc:sldMk cId="0" sldId="270"/>
            <ac:cxnSpMk id="37" creationId="{08C9B4EE-7611-4ED9-B356-7BDD377C39B0}"/>
          </ac:cxnSpMkLst>
        </pc:cxnChg>
        <pc:cxnChg chg="add del">
          <ac:chgData name="MaryJo Boner" userId="98cdd09b-4148-412b-8287-dea76dea0c7a" providerId="ADAL" clId="{CAEC8F68-DB86-42CF-BE9A-EF3A9DF17164}" dt="2023-05-25T19:04:38.279" v="380"/>
          <ac:cxnSpMkLst>
            <pc:docMk/>
            <pc:sldMk cId="0" sldId="270"/>
            <ac:cxnSpMk id="38" creationId="{4A4F266A-F2F7-47CD-8BBC-E3777E982FD2}"/>
          </ac:cxnSpMkLst>
        </pc:cxnChg>
        <pc:cxnChg chg="add del">
          <ac:chgData name="MaryJo Boner" userId="98cdd09b-4148-412b-8287-dea76dea0c7a" providerId="ADAL" clId="{CAEC8F68-DB86-42CF-BE9A-EF3A9DF17164}" dt="2023-05-25T19:04:38.279" v="380"/>
          <ac:cxnSpMkLst>
            <pc:docMk/>
            <pc:sldMk cId="0" sldId="270"/>
            <ac:cxnSpMk id="39" creationId="{20D69C80-8919-4A32-B897-F2A21F940574}"/>
          </ac:cxnSpMkLst>
        </pc:cxnChg>
        <pc:cxnChg chg="add del">
          <ac:chgData name="MaryJo Boner" userId="98cdd09b-4148-412b-8287-dea76dea0c7a" providerId="ADAL" clId="{CAEC8F68-DB86-42CF-BE9A-EF3A9DF17164}" dt="2023-05-25T19:04:38.279" v="380"/>
          <ac:cxnSpMkLst>
            <pc:docMk/>
            <pc:sldMk cId="0" sldId="270"/>
            <ac:cxnSpMk id="40" creationId="{F427B072-CC5B-481B-9719-8CD4C54444BE}"/>
          </ac:cxnSpMkLst>
        </pc:cxnChg>
      </pc:sldChg>
      <pc:sldChg chg="addSp delSp modSp mod setBg setFolMasterObjs delDesignElem">
        <pc:chgData name="MaryJo Boner" userId="98cdd09b-4148-412b-8287-dea76dea0c7a" providerId="ADAL" clId="{CAEC8F68-DB86-42CF-BE9A-EF3A9DF17164}" dt="2023-05-25T17:50:56.693" v="80"/>
        <pc:sldMkLst>
          <pc:docMk/>
          <pc:sldMk cId="0" sldId="271"/>
        </pc:sldMkLst>
        <pc:spChg chg="mod">
          <ac:chgData name="MaryJo Boner" userId="98cdd09b-4148-412b-8287-dea76dea0c7a" providerId="ADAL" clId="{CAEC8F68-DB86-42CF-BE9A-EF3A9DF17164}" dt="2023-05-25T17:41:04.552" v="44" actId="26606"/>
          <ac:spMkLst>
            <pc:docMk/>
            <pc:sldMk cId="0" sldId="271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7:41:04.552" v="44" actId="26606"/>
          <ac:spMkLst>
            <pc:docMk/>
            <pc:sldMk cId="0" sldId="271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71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71"/>
            <ac:spMk id="10" creationId="{B729B08C-A8E8-4A5F-BE85-F0B9269F87DD}"/>
          </ac:spMkLst>
        </pc:spChg>
        <pc:grpChg chg="add del">
          <ac:chgData name="MaryJo Boner" userId="98cdd09b-4148-412b-8287-dea76dea0c7a" providerId="ADAL" clId="{CAEC8F68-DB86-42CF-BE9A-EF3A9DF17164}" dt="2023-05-25T17:50:56.693" v="80"/>
          <ac:grpSpMkLst>
            <pc:docMk/>
            <pc:sldMk cId="0" sldId="271"/>
            <ac:grpSpMk id="12" creationId="{3AF0DAB2-66C2-4FB9-A4F3-E117F1D180D9}"/>
          </ac:grpSpMkLst>
        </pc:grpChg>
      </pc:sldChg>
      <pc:sldChg chg="addSp delSp modSp mod setBg setFolMasterObjs addAnim delAnim delDesignElem">
        <pc:chgData name="MaryJo Boner" userId="98cdd09b-4148-412b-8287-dea76dea0c7a" providerId="ADAL" clId="{CAEC8F68-DB86-42CF-BE9A-EF3A9DF17164}" dt="2023-05-25T19:04:38.279" v="380"/>
        <pc:sldMkLst>
          <pc:docMk/>
          <pc:sldMk cId="0" sldId="272"/>
        </pc:sldMkLst>
        <pc:spChg chg="mod">
          <ac:chgData name="MaryJo Boner" userId="98cdd09b-4148-412b-8287-dea76dea0c7a" providerId="ADAL" clId="{CAEC8F68-DB86-42CF-BE9A-EF3A9DF17164}" dt="2023-05-25T17:41:30.359" v="47" actId="26606"/>
          <ac:spMkLst>
            <pc:docMk/>
            <pc:sldMk cId="0" sldId="272"/>
            <ac:spMk id="2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8:13:22.899" v="139" actId="26606"/>
          <ac:spMkLst>
            <pc:docMk/>
            <pc:sldMk cId="0" sldId="272"/>
            <ac:spMk id="12" creationId="{19B315F0-2F2E-4749-9C08-6F2B59723FEF}"/>
          </ac:spMkLst>
        </pc:spChg>
        <pc:spChg chg="add del">
          <ac:chgData name="MaryJo Boner" userId="98cdd09b-4148-412b-8287-dea76dea0c7a" providerId="ADAL" clId="{CAEC8F68-DB86-42CF-BE9A-EF3A9DF17164}" dt="2023-05-25T18:13:22.899" v="139" actId="26606"/>
          <ac:spMkLst>
            <pc:docMk/>
            <pc:sldMk cId="0" sldId="272"/>
            <ac:spMk id="14" creationId="{035A481B-C639-4892-B0EF-4D8373A9B06A}"/>
          </ac:spMkLst>
        </pc:spChg>
        <pc:spChg chg="add del">
          <ac:chgData name="MaryJo Boner" userId="98cdd09b-4148-412b-8287-dea76dea0c7a" providerId="ADAL" clId="{CAEC8F68-DB86-42CF-BE9A-EF3A9DF17164}" dt="2023-05-25T18:13:22.899" v="139" actId="26606"/>
          <ac:spMkLst>
            <pc:docMk/>
            <pc:sldMk cId="0" sldId="272"/>
            <ac:spMk id="16" creationId="{052BD58B-6284-459E-9FF4-A97F3A569074}"/>
          </ac:spMkLst>
        </pc:spChg>
        <pc:spChg chg="add del">
          <ac:chgData name="MaryJo Boner" userId="98cdd09b-4148-412b-8287-dea76dea0c7a" providerId="ADAL" clId="{CAEC8F68-DB86-42CF-BE9A-EF3A9DF17164}" dt="2023-05-25T17:41:30.344" v="46" actId="26606"/>
          <ac:spMkLst>
            <pc:docMk/>
            <pc:sldMk cId="0" sldId="272"/>
            <ac:spMk id="17" creationId="{313BE87B-D7FD-4BF3-A7BC-511F522528C2}"/>
          </ac:spMkLst>
        </pc:spChg>
        <pc:spChg chg="add del">
          <ac:chgData name="MaryJo Boner" userId="98cdd09b-4148-412b-8287-dea76dea0c7a" providerId="ADAL" clId="{CAEC8F68-DB86-42CF-BE9A-EF3A9DF17164}" dt="2023-05-25T17:41:30.344" v="46" actId="26606"/>
          <ac:spMkLst>
            <pc:docMk/>
            <pc:sldMk cId="0" sldId="272"/>
            <ac:spMk id="19" creationId="{035A481B-C639-4892-B0EF-4D8373A9B06A}"/>
          </ac:spMkLst>
        </pc:spChg>
        <pc:spChg chg="add del">
          <ac:chgData name="MaryJo Boner" userId="98cdd09b-4148-412b-8287-dea76dea0c7a" providerId="ADAL" clId="{CAEC8F68-DB86-42CF-BE9A-EF3A9DF17164}" dt="2023-05-25T17:41:30.344" v="46" actId="26606"/>
          <ac:spMkLst>
            <pc:docMk/>
            <pc:sldMk cId="0" sldId="272"/>
            <ac:spMk id="21" creationId="{052BD58B-6284-459E-9FF4-A97F3A569074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72"/>
            <ac:spMk id="35" creationId="{19B315F0-2F2E-4749-9C08-6F2B59723FEF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72"/>
            <ac:spMk id="36" creationId="{035A481B-C639-4892-B0EF-4D8373A9B06A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72"/>
            <ac:spMk id="37" creationId="{052BD58B-6284-459E-9FF4-A97F3A569074}"/>
          </ac:spMkLst>
        </pc:spChg>
        <pc:spChg chg="add del">
          <ac:chgData name="MaryJo Boner" userId="98cdd09b-4148-412b-8287-dea76dea0c7a" providerId="ADAL" clId="{CAEC8F68-DB86-42CF-BE9A-EF3A9DF17164}" dt="2023-05-25T18:33:42.875" v="264"/>
          <ac:spMkLst>
            <pc:docMk/>
            <pc:sldMk cId="0" sldId="272"/>
            <ac:spMk id="41" creationId="{19B315F0-2F2E-4749-9C08-6F2B59723FEF}"/>
          </ac:spMkLst>
        </pc:spChg>
        <pc:spChg chg="add del">
          <ac:chgData name="MaryJo Boner" userId="98cdd09b-4148-412b-8287-dea76dea0c7a" providerId="ADAL" clId="{CAEC8F68-DB86-42CF-BE9A-EF3A9DF17164}" dt="2023-05-25T18:33:42.875" v="264"/>
          <ac:spMkLst>
            <pc:docMk/>
            <pc:sldMk cId="0" sldId="272"/>
            <ac:spMk id="42" creationId="{035A481B-C639-4892-B0EF-4D8373A9B06A}"/>
          </ac:spMkLst>
        </pc:spChg>
        <pc:spChg chg="add del">
          <ac:chgData name="MaryJo Boner" userId="98cdd09b-4148-412b-8287-dea76dea0c7a" providerId="ADAL" clId="{CAEC8F68-DB86-42CF-BE9A-EF3A9DF17164}" dt="2023-05-25T18:33:42.875" v="264"/>
          <ac:spMkLst>
            <pc:docMk/>
            <pc:sldMk cId="0" sldId="272"/>
            <ac:spMk id="43" creationId="{052BD58B-6284-459E-9FF4-A97F3A569074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272"/>
            <ac:spMk id="50" creationId="{19B315F0-2F2E-4749-9C08-6F2B59723FEF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272"/>
            <ac:spMk id="51" creationId="{035A481B-C639-4892-B0EF-4D8373A9B06A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272"/>
            <ac:spMk id="52" creationId="{052BD58B-6284-459E-9FF4-A97F3A569074}"/>
          </ac:spMkLst>
        </pc:spChg>
        <pc:grpChg chg="add del">
          <ac:chgData name="MaryJo Boner" userId="98cdd09b-4148-412b-8287-dea76dea0c7a" providerId="ADAL" clId="{CAEC8F68-DB86-42CF-BE9A-EF3A9DF17164}" dt="2023-05-25T18:13:22.899" v="139" actId="26606"/>
          <ac:grpSpMkLst>
            <pc:docMk/>
            <pc:sldMk cId="0" sldId="272"/>
            <ac:grpSpMk id="18" creationId="{E1911703-8F76-418B-A5BE-312E5FF98863}"/>
          </ac:grpSpMkLst>
        </pc:grpChg>
        <pc:grpChg chg="add del">
          <ac:chgData name="MaryJo Boner" userId="98cdd09b-4148-412b-8287-dea76dea0c7a" providerId="ADAL" clId="{CAEC8F68-DB86-42CF-BE9A-EF3A9DF17164}" dt="2023-05-25T17:41:30.344" v="46" actId="26606"/>
          <ac:grpSpMkLst>
            <pc:docMk/>
            <pc:sldMk cId="0" sldId="272"/>
            <ac:grpSpMk id="23" creationId="{AE589C21-CEDE-4D90-AC85-6E43B68D1316}"/>
          </ac:grpSpMkLst>
        </pc:grpChg>
        <pc:grpChg chg="add del">
          <ac:chgData name="MaryJo Boner" userId="98cdd09b-4148-412b-8287-dea76dea0c7a" providerId="ADAL" clId="{CAEC8F68-DB86-42CF-BE9A-EF3A9DF17164}" dt="2023-05-25T17:50:56.693" v="80"/>
          <ac:grpSpMkLst>
            <pc:docMk/>
            <pc:sldMk cId="0" sldId="272"/>
            <ac:grpSpMk id="38" creationId="{E1911703-8F76-418B-A5BE-312E5FF98863}"/>
          </ac:grpSpMkLst>
        </pc:grpChg>
        <pc:grpChg chg="add del">
          <ac:chgData name="MaryJo Boner" userId="98cdd09b-4148-412b-8287-dea76dea0c7a" providerId="ADAL" clId="{CAEC8F68-DB86-42CF-BE9A-EF3A9DF17164}" dt="2023-05-25T18:33:42.875" v="264"/>
          <ac:grpSpMkLst>
            <pc:docMk/>
            <pc:sldMk cId="0" sldId="272"/>
            <ac:grpSpMk id="44" creationId="{E1911703-8F76-418B-A5BE-312E5FF98863}"/>
          </ac:grpSpMkLst>
        </pc:grpChg>
        <pc:grpChg chg="add del">
          <ac:chgData name="MaryJo Boner" userId="98cdd09b-4148-412b-8287-dea76dea0c7a" providerId="ADAL" clId="{CAEC8F68-DB86-42CF-BE9A-EF3A9DF17164}" dt="2023-05-25T19:04:38.279" v="380"/>
          <ac:grpSpMkLst>
            <pc:docMk/>
            <pc:sldMk cId="0" sldId="272"/>
            <ac:grpSpMk id="53" creationId="{E1911703-8F76-418B-A5BE-312E5FF98863}"/>
          </ac:grpSpMkLst>
        </pc:grpChg>
        <pc:cxnChg chg="add del">
          <ac:chgData name="MaryJo Boner" userId="98cdd09b-4148-412b-8287-dea76dea0c7a" providerId="ADAL" clId="{CAEC8F68-DB86-42CF-BE9A-EF3A9DF17164}" dt="2023-05-25T18:13:22.899" v="139" actId="26606"/>
          <ac:cxnSpMkLst>
            <pc:docMk/>
            <pc:sldMk cId="0" sldId="272"/>
            <ac:cxnSpMk id="4" creationId="{FEB90296-CFE0-401D-9CA3-32966EC4F01D}"/>
          </ac:cxnSpMkLst>
        </pc:cxnChg>
        <pc:cxnChg chg="add del">
          <ac:chgData name="MaryJo Boner" userId="98cdd09b-4148-412b-8287-dea76dea0c7a" providerId="ADAL" clId="{CAEC8F68-DB86-42CF-BE9A-EF3A9DF17164}" dt="2023-05-25T18:13:22.899" v="139" actId="26606"/>
          <ac:cxnSpMkLst>
            <pc:docMk/>
            <pc:sldMk cId="0" sldId="272"/>
            <ac:cxnSpMk id="5" creationId="{08C9B4EE-7611-4ED9-B356-7BDD377C39B0}"/>
          </ac:cxnSpMkLst>
        </pc:cxnChg>
        <pc:cxnChg chg="add del">
          <ac:chgData name="MaryJo Boner" userId="98cdd09b-4148-412b-8287-dea76dea0c7a" providerId="ADAL" clId="{CAEC8F68-DB86-42CF-BE9A-EF3A9DF17164}" dt="2023-05-25T18:13:22.899" v="139" actId="26606"/>
          <ac:cxnSpMkLst>
            <pc:docMk/>
            <pc:sldMk cId="0" sldId="272"/>
            <ac:cxnSpMk id="6" creationId="{4A4F266A-F2F7-47CD-8BBC-E3777E982FD2}"/>
          </ac:cxnSpMkLst>
        </pc:cxnChg>
        <pc:cxnChg chg="add del">
          <ac:chgData name="MaryJo Boner" userId="98cdd09b-4148-412b-8287-dea76dea0c7a" providerId="ADAL" clId="{CAEC8F68-DB86-42CF-BE9A-EF3A9DF17164}" dt="2023-05-25T17:41:30.344" v="46" actId="26606"/>
          <ac:cxnSpMkLst>
            <pc:docMk/>
            <pc:sldMk cId="0" sldId="272"/>
            <ac:cxnSpMk id="7" creationId="{FEB90296-CFE0-401D-9CA3-32966EC4F01D}"/>
          </ac:cxnSpMkLst>
        </pc:cxnChg>
        <pc:cxnChg chg="add del">
          <ac:chgData name="MaryJo Boner" userId="98cdd09b-4148-412b-8287-dea76dea0c7a" providerId="ADAL" clId="{CAEC8F68-DB86-42CF-BE9A-EF3A9DF17164}" dt="2023-05-25T18:13:22.899" v="139" actId="26606"/>
          <ac:cxnSpMkLst>
            <pc:docMk/>
            <pc:sldMk cId="0" sldId="272"/>
            <ac:cxnSpMk id="8" creationId="{20D69C80-8919-4A32-B897-F2A21F940574}"/>
          </ac:cxnSpMkLst>
        </pc:cxnChg>
        <pc:cxnChg chg="add del">
          <ac:chgData name="MaryJo Boner" userId="98cdd09b-4148-412b-8287-dea76dea0c7a" providerId="ADAL" clId="{CAEC8F68-DB86-42CF-BE9A-EF3A9DF17164}" dt="2023-05-25T17:41:30.344" v="46" actId="26606"/>
          <ac:cxnSpMkLst>
            <pc:docMk/>
            <pc:sldMk cId="0" sldId="272"/>
            <ac:cxnSpMk id="9" creationId="{08C9B4EE-7611-4ED9-B356-7BDD377C39B0}"/>
          </ac:cxnSpMkLst>
        </pc:cxnChg>
        <pc:cxnChg chg="add del">
          <ac:chgData name="MaryJo Boner" userId="98cdd09b-4148-412b-8287-dea76dea0c7a" providerId="ADAL" clId="{CAEC8F68-DB86-42CF-BE9A-EF3A9DF17164}" dt="2023-05-25T18:13:22.899" v="139" actId="26606"/>
          <ac:cxnSpMkLst>
            <pc:docMk/>
            <pc:sldMk cId="0" sldId="272"/>
            <ac:cxnSpMk id="10" creationId="{F427B072-CC5B-481B-9719-8CD4C54444BE}"/>
          </ac:cxnSpMkLst>
        </pc:cxnChg>
        <pc:cxnChg chg="add del">
          <ac:chgData name="MaryJo Boner" userId="98cdd09b-4148-412b-8287-dea76dea0c7a" providerId="ADAL" clId="{CAEC8F68-DB86-42CF-BE9A-EF3A9DF17164}" dt="2023-05-25T17:41:30.344" v="46" actId="26606"/>
          <ac:cxnSpMkLst>
            <pc:docMk/>
            <pc:sldMk cId="0" sldId="272"/>
            <ac:cxnSpMk id="11" creationId="{4A4F266A-F2F7-47CD-8BBC-E3777E982FD2}"/>
          </ac:cxnSpMkLst>
        </pc:cxnChg>
        <pc:cxnChg chg="add del">
          <ac:chgData name="MaryJo Boner" userId="98cdd09b-4148-412b-8287-dea76dea0c7a" providerId="ADAL" clId="{CAEC8F68-DB86-42CF-BE9A-EF3A9DF17164}" dt="2023-05-25T17:41:30.344" v="46" actId="26606"/>
          <ac:cxnSpMkLst>
            <pc:docMk/>
            <pc:sldMk cId="0" sldId="272"/>
            <ac:cxnSpMk id="13" creationId="{20D69C80-8919-4A32-B897-F2A21F940574}"/>
          </ac:cxnSpMkLst>
        </pc:cxnChg>
        <pc:cxnChg chg="add del">
          <ac:chgData name="MaryJo Boner" userId="98cdd09b-4148-412b-8287-dea76dea0c7a" providerId="ADAL" clId="{CAEC8F68-DB86-42CF-BE9A-EF3A9DF17164}" dt="2023-05-25T17:41:30.344" v="46" actId="26606"/>
          <ac:cxnSpMkLst>
            <pc:docMk/>
            <pc:sldMk cId="0" sldId="272"/>
            <ac:cxnSpMk id="15" creationId="{F427B072-CC5B-481B-9719-8CD4C54444BE}"/>
          </ac:cxnSpMkLst>
        </pc:cxnChg>
        <pc:cxnChg chg="add del">
          <ac:chgData name="MaryJo Boner" userId="98cdd09b-4148-412b-8287-dea76dea0c7a" providerId="ADAL" clId="{CAEC8F68-DB86-42CF-BE9A-EF3A9DF17164}" dt="2023-05-25T18:33:42.875" v="264"/>
          <ac:cxnSpMkLst>
            <pc:docMk/>
            <pc:sldMk cId="0" sldId="272"/>
            <ac:cxnSpMk id="20" creationId="{FEB90296-CFE0-401D-9CA3-32966EC4F01D}"/>
          </ac:cxnSpMkLst>
        </pc:cxnChg>
        <pc:cxnChg chg="add del">
          <ac:chgData name="MaryJo Boner" userId="98cdd09b-4148-412b-8287-dea76dea0c7a" providerId="ADAL" clId="{CAEC8F68-DB86-42CF-BE9A-EF3A9DF17164}" dt="2023-05-25T18:33:42.875" v="264"/>
          <ac:cxnSpMkLst>
            <pc:docMk/>
            <pc:sldMk cId="0" sldId="272"/>
            <ac:cxnSpMk id="22" creationId="{08C9B4EE-7611-4ED9-B356-7BDD377C39B0}"/>
          </ac:cxnSpMkLst>
        </pc:cxnChg>
        <pc:cxnChg chg="add del">
          <ac:chgData name="MaryJo Boner" userId="98cdd09b-4148-412b-8287-dea76dea0c7a" providerId="ADAL" clId="{CAEC8F68-DB86-42CF-BE9A-EF3A9DF17164}" dt="2023-05-25T18:33:42.875" v="264"/>
          <ac:cxnSpMkLst>
            <pc:docMk/>
            <pc:sldMk cId="0" sldId="272"/>
            <ac:cxnSpMk id="29" creationId="{4A4F266A-F2F7-47CD-8BBC-E3777E982FD2}"/>
          </ac:cxnSpMkLst>
        </pc:cxnChg>
        <pc:cxnChg chg="add del">
          <ac:chgData name="MaryJo Boner" userId="98cdd09b-4148-412b-8287-dea76dea0c7a" providerId="ADAL" clId="{CAEC8F68-DB86-42CF-BE9A-EF3A9DF17164}" dt="2023-05-25T17:50:56.693" v="80"/>
          <ac:cxnSpMkLst>
            <pc:docMk/>
            <pc:sldMk cId="0" sldId="272"/>
            <ac:cxnSpMk id="30" creationId="{FEB90296-CFE0-401D-9CA3-32966EC4F01D}"/>
          </ac:cxnSpMkLst>
        </pc:cxnChg>
        <pc:cxnChg chg="add del">
          <ac:chgData name="MaryJo Boner" userId="98cdd09b-4148-412b-8287-dea76dea0c7a" providerId="ADAL" clId="{CAEC8F68-DB86-42CF-BE9A-EF3A9DF17164}" dt="2023-05-25T17:50:56.693" v="80"/>
          <ac:cxnSpMkLst>
            <pc:docMk/>
            <pc:sldMk cId="0" sldId="272"/>
            <ac:cxnSpMk id="31" creationId="{08C9B4EE-7611-4ED9-B356-7BDD377C39B0}"/>
          </ac:cxnSpMkLst>
        </pc:cxnChg>
        <pc:cxnChg chg="add del">
          <ac:chgData name="MaryJo Boner" userId="98cdd09b-4148-412b-8287-dea76dea0c7a" providerId="ADAL" clId="{CAEC8F68-DB86-42CF-BE9A-EF3A9DF17164}" dt="2023-05-25T17:50:56.693" v="80"/>
          <ac:cxnSpMkLst>
            <pc:docMk/>
            <pc:sldMk cId="0" sldId="272"/>
            <ac:cxnSpMk id="32" creationId="{4A4F266A-F2F7-47CD-8BBC-E3777E982FD2}"/>
          </ac:cxnSpMkLst>
        </pc:cxnChg>
        <pc:cxnChg chg="add del">
          <ac:chgData name="MaryJo Boner" userId="98cdd09b-4148-412b-8287-dea76dea0c7a" providerId="ADAL" clId="{CAEC8F68-DB86-42CF-BE9A-EF3A9DF17164}" dt="2023-05-25T17:50:56.693" v="80"/>
          <ac:cxnSpMkLst>
            <pc:docMk/>
            <pc:sldMk cId="0" sldId="272"/>
            <ac:cxnSpMk id="33" creationId="{20D69C80-8919-4A32-B897-F2A21F940574}"/>
          </ac:cxnSpMkLst>
        </pc:cxnChg>
        <pc:cxnChg chg="add del">
          <ac:chgData name="MaryJo Boner" userId="98cdd09b-4148-412b-8287-dea76dea0c7a" providerId="ADAL" clId="{CAEC8F68-DB86-42CF-BE9A-EF3A9DF17164}" dt="2023-05-25T17:50:56.693" v="80"/>
          <ac:cxnSpMkLst>
            <pc:docMk/>
            <pc:sldMk cId="0" sldId="272"/>
            <ac:cxnSpMk id="34" creationId="{F427B072-CC5B-481B-9719-8CD4C54444BE}"/>
          </ac:cxnSpMkLst>
        </pc:cxnChg>
        <pc:cxnChg chg="add del">
          <ac:chgData name="MaryJo Boner" userId="98cdd09b-4148-412b-8287-dea76dea0c7a" providerId="ADAL" clId="{CAEC8F68-DB86-42CF-BE9A-EF3A9DF17164}" dt="2023-05-25T18:33:42.875" v="264"/>
          <ac:cxnSpMkLst>
            <pc:docMk/>
            <pc:sldMk cId="0" sldId="272"/>
            <ac:cxnSpMk id="39" creationId="{20D69C80-8919-4A32-B897-F2A21F940574}"/>
          </ac:cxnSpMkLst>
        </pc:cxnChg>
        <pc:cxnChg chg="add del">
          <ac:chgData name="MaryJo Boner" userId="98cdd09b-4148-412b-8287-dea76dea0c7a" providerId="ADAL" clId="{CAEC8F68-DB86-42CF-BE9A-EF3A9DF17164}" dt="2023-05-25T18:33:42.875" v="264"/>
          <ac:cxnSpMkLst>
            <pc:docMk/>
            <pc:sldMk cId="0" sldId="272"/>
            <ac:cxnSpMk id="40" creationId="{F427B072-CC5B-481B-9719-8CD4C54444BE}"/>
          </ac:cxnSpMkLst>
        </pc:cxnChg>
        <pc:cxnChg chg="add del">
          <ac:chgData name="MaryJo Boner" userId="98cdd09b-4148-412b-8287-dea76dea0c7a" providerId="ADAL" clId="{CAEC8F68-DB86-42CF-BE9A-EF3A9DF17164}" dt="2023-05-25T19:04:38.279" v="380"/>
          <ac:cxnSpMkLst>
            <pc:docMk/>
            <pc:sldMk cId="0" sldId="272"/>
            <ac:cxnSpMk id="45" creationId="{FEB90296-CFE0-401D-9CA3-32966EC4F01D}"/>
          </ac:cxnSpMkLst>
        </pc:cxnChg>
        <pc:cxnChg chg="add del">
          <ac:chgData name="MaryJo Boner" userId="98cdd09b-4148-412b-8287-dea76dea0c7a" providerId="ADAL" clId="{CAEC8F68-DB86-42CF-BE9A-EF3A9DF17164}" dt="2023-05-25T19:04:38.279" v="380"/>
          <ac:cxnSpMkLst>
            <pc:docMk/>
            <pc:sldMk cId="0" sldId="272"/>
            <ac:cxnSpMk id="46" creationId="{08C9B4EE-7611-4ED9-B356-7BDD377C39B0}"/>
          </ac:cxnSpMkLst>
        </pc:cxnChg>
        <pc:cxnChg chg="add del">
          <ac:chgData name="MaryJo Boner" userId="98cdd09b-4148-412b-8287-dea76dea0c7a" providerId="ADAL" clId="{CAEC8F68-DB86-42CF-BE9A-EF3A9DF17164}" dt="2023-05-25T19:04:38.279" v="380"/>
          <ac:cxnSpMkLst>
            <pc:docMk/>
            <pc:sldMk cId="0" sldId="272"/>
            <ac:cxnSpMk id="47" creationId="{4A4F266A-F2F7-47CD-8BBC-E3777E982FD2}"/>
          </ac:cxnSpMkLst>
        </pc:cxnChg>
        <pc:cxnChg chg="add del">
          <ac:chgData name="MaryJo Boner" userId="98cdd09b-4148-412b-8287-dea76dea0c7a" providerId="ADAL" clId="{CAEC8F68-DB86-42CF-BE9A-EF3A9DF17164}" dt="2023-05-25T19:04:38.279" v="380"/>
          <ac:cxnSpMkLst>
            <pc:docMk/>
            <pc:sldMk cId="0" sldId="272"/>
            <ac:cxnSpMk id="48" creationId="{20D69C80-8919-4A32-B897-F2A21F940574}"/>
          </ac:cxnSpMkLst>
        </pc:cxnChg>
        <pc:cxnChg chg="add del">
          <ac:chgData name="MaryJo Boner" userId="98cdd09b-4148-412b-8287-dea76dea0c7a" providerId="ADAL" clId="{CAEC8F68-DB86-42CF-BE9A-EF3A9DF17164}" dt="2023-05-25T19:04:38.279" v="380"/>
          <ac:cxnSpMkLst>
            <pc:docMk/>
            <pc:sldMk cId="0" sldId="272"/>
            <ac:cxnSpMk id="49" creationId="{F427B072-CC5B-481B-9719-8CD4C54444BE}"/>
          </ac:cxnSpMkLst>
        </pc:cxnChg>
      </pc:sldChg>
      <pc:sldChg chg="addSp delSp modSp mod setBg setFolMasterObjs delDesignElem">
        <pc:chgData name="MaryJo Boner" userId="98cdd09b-4148-412b-8287-dea76dea0c7a" providerId="ADAL" clId="{CAEC8F68-DB86-42CF-BE9A-EF3A9DF17164}" dt="2023-05-25T17:50:56.693" v="80"/>
        <pc:sldMkLst>
          <pc:docMk/>
          <pc:sldMk cId="0" sldId="273"/>
        </pc:sldMkLst>
        <pc:spChg chg="mod">
          <ac:chgData name="MaryJo Boner" userId="98cdd09b-4148-412b-8287-dea76dea0c7a" providerId="ADAL" clId="{CAEC8F68-DB86-42CF-BE9A-EF3A9DF17164}" dt="2023-05-25T17:47:15.750" v="54" actId="26606"/>
          <ac:spMkLst>
            <pc:docMk/>
            <pc:sldMk cId="0" sldId="273"/>
            <ac:spMk id="2" creationId="{00000000-0000-0000-0000-000000000000}"/>
          </ac:spMkLst>
        </pc:spChg>
        <pc:spChg chg="add del mod">
          <ac:chgData name="MaryJo Boner" userId="98cdd09b-4148-412b-8287-dea76dea0c7a" providerId="ADAL" clId="{CAEC8F68-DB86-42CF-BE9A-EF3A9DF17164}" dt="2023-05-25T17:50:17.785" v="63" actId="26606"/>
          <ac:spMkLst>
            <pc:docMk/>
            <pc:sldMk cId="0" sldId="273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73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7:50:56.693" v="80"/>
          <ac:spMkLst>
            <pc:docMk/>
            <pc:sldMk cId="0" sldId="273"/>
            <ac:spMk id="10" creationId="{B729B08C-A8E8-4A5F-BE85-F0B9269F87DD}"/>
          </ac:spMkLst>
        </pc:spChg>
        <pc:spChg chg="add del">
          <ac:chgData name="MaryJo Boner" userId="98cdd09b-4148-412b-8287-dea76dea0c7a" providerId="ADAL" clId="{CAEC8F68-DB86-42CF-BE9A-EF3A9DF17164}" dt="2023-05-25T17:47:15.750" v="54" actId="26606"/>
          <ac:spMkLst>
            <pc:docMk/>
            <pc:sldMk cId="0" sldId="273"/>
            <ac:spMk id="21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7:47:15.750" v="54" actId="26606"/>
          <ac:spMkLst>
            <pc:docMk/>
            <pc:sldMk cId="0" sldId="273"/>
            <ac:spMk id="22" creationId="{F4E5D790-EF7E-4E52-B208-793079B497B6}"/>
          </ac:spMkLst>
        </pc:spChg>
        <pc:spChg chg="add del">
          <ac:chgData name="MaryJo Boner" userId="98cdd09b-4148-412b-8287-dea76dea0c7a" providerId="ADAL" clId="{CAEC8F68-DB86-42CF-BE9A-EF3A9DF17164}" dt="2023-05-25T17:47:15.750" v="54" actId="26606"/>
          <ac:spMkLst>
            <pc:docMk/>
            <pc:sldMk cId="0" sldId="273"/>
            <ac:spMk id="24" creationId="{479F3ED9-A242-463F-84AE-C4B05016BD36}"/>
          </ac:spMkLst>
        </pc:spChg>
        <pc:spChg chg="add del">
          <ac:chgData name="MaryJo Boner" userId="98cdd09b-4148-412b-8287-dea76dea0c7a" providerId="ADAL" clId="{CAEC8F68-DB86-42CF-BE9A-EF3A9DF17164}" dt="2023-05-25T17:50:17.785" v="63" actId="26606"/>
          <ac:spMkLst>
            <pc:docMk/>
            <pc:sldMk cId="0" sldId="273"/>
            <ac:spMk id="26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7:50:17.785" v="63" actId="26606"/>
          <ac:spMkLst>
            <pc:docMk/>
            <pc:sldMk cId="0" sldId="273"/>
            <ac:spMk id="27" creationId="{B729B08C-A8E8-4A5F-BE85-F0B9269F87DD}"/>
          </ac:spMkLst>
        </pc:spChg>
        <pc:grpChg chg="add del">
          <ac:chgData name="MaryJo Boner" userId="98cdd09b-4148-412b-8287-dea76dea0c7a" providerId="ADAL" clId="{CAEC8F68-DB86-42CF-BE9A-EF3A9DF17164}" dt="2023-05-25T17:50:56.693" v="80"/>
          <ac:grpSpMkLst>
            <pc:docMk/>
            <pc:sldMk cId="0" sldId="273"/>
            <ac:grpSpMk id="12" creationId="{3AF0DAB2-66C2-4FB9-A4F3-E117F1D180D9}"/>
          </ac:grpSpMkLst>
        </pc:grpChg>
        <pc:grpChg chg="add del">
          <ac:chgData name="MaryJo Boner" userId="98cdd09b-4148-412b-8287-dea76dea0c7a" providerId="ADAL" clId="{CAEC8F68-DB86-42CF-BE9A-EF3A9DF17164}" dt="2023-05-25T17:50:17.785" v="63" actId="26606"/>
          <ac:grpSpMkLst>
            <pc:docMk/>
            <pc:sldMk cId="0" sldId="273"/>
            <ac:grpSpMk id="28" creationId="{3AF0DAB2-66C2-4FB9-A4F3-E117F1D180D9}"/>
          </ac:grpSpMkLst>
        </pc:grpChg>
        <pc:graphicFrameChg chg="add del">
          <ac:chgData name="MaryJo Boner" userId="98cdd09b-4148-412b-8287-dea76dea0c7a" providerId="ADAL" clId="{CAEC8F68-DB86-42CF-BE9A-EF3A9DF17164}" dt="2023-05-25T17:44:50.547" v="52" actId="26606"/>
          <ac:graphicFrameMkLst>
            <pc:docMk/>
            <pc:sldMk cId="0" sldId="273"/>
            <ac:graphicFrameMk id="19" creationId="{DB1F752D-1F3E-AD44-923C-BC63DABAEDC6}"/>
          </ac:graphicFrameMkLst>
        </pc:graphicFrameChg>
        <pc:graphicFrameChg chg="add del">
          <ac:chgData name="MaryJo Boner" userId="98cdd09b-4148-412b-8287-dea76dea0c7a" providerId="ADAL" clId="{CAEC8F68-DB86-42CF-BE9A-EF3A9DF17164}" dt="2023-05-25T17:50:17.785" v="63" actId="26606"/>
          <ac:graphicFrameMkLst>
            <pc:docMk/>
            <pc:sldMk cId="0" sldId="273"/>
            <ac:graphicFrameMk id="29" creationId="{CC8CCFC0-C88D-C866-33DA-86049CAEEDDF}"/>
          </ac:graphicFrameMkLst>
        </pc:graphicFrameChg>
        <pc:cxnChg chg="mod replId">
          <ac:chgData name="MaryJo Boner" userId="98cdd09b-4148-412b-8287-dea76dea0c7a" providerId="ADAL" clId="{CAEC8F68-DB86-42CF-BE9A-EF3A9DF17164}" dt="2023-05-25T17:50:17.785" v="63" actId="26606"/>
          <ac:cxnSpMkLst>
            <pc:docMk/>
            <pc:sldMk cId="0" sldId="273"/>
            <ac:cxnSpMk id="13" creationId="{7C7822CD-C541-4174-B43B-4A5E288187B0}"/>
          </ac:cxnSpMkLst>
        </pc:cxnChg>
        <pc:cxnChg chg="mod replId">
          <ac:chgData name="MaryJo Boner" userId="98cdd09b-4148-412b-8287-dea76dea0c7a" providerId="ADAL" clId="{CAEC8F68-DB86-42CF-BE9A-EF3A9DF17164}" dt="2023-05-25T17:50:17.785" v="63" actId="26606"/>
          <ac:cxnSpMkLst>
            <pc:docMk/>
            <pc:sldMk cId="0" sldId="273"/>
            <ac:cxnSpMk id="14" creationId="{A98BC445-D166-4C73-9048-E9EAA3130183}"/>
          </ac:cxnSpMkLst>
        </pc:cxnChg>
        <pc:cxnChg chg="mod replId">
          <ac:chgData name="MaryJo Boner" userId="98cdd09b-4148-412b-8287-dea76dea0c7a" providerId="ADAL" clId="{CAEC8F68-DB86-42CF-BE9A-EF3A9DF17164}" dt="2023-05-25T17:50:17.785" v="63" actId="26606"/>
          <ac:cxnSpMkLst>
            <pc:docMk/>
            <pc:sldMk cId="0" sldId="273"/>
            <ac:cxnSpMk id="15" creationId="{50D18988-C2FA-49D2-BDF7-5C3060944B08}"/>
          </ac:cxnSpMkLst>
        </pc:cxnChg>
        <pc:cxnChg chg="mod replId">
          <ac:chgData name="MaryJo Boner" userId="98cdd09b-4148-412b-8287-dea76dea0c7a" providerId="ADAL" clId="{CAEC8F68-DB86-42CF-BE9A-EF3A9DF17164}" dt="2023-05-25T17:50:17.785" v="63" actId="26606"/>
          <ac:cxnSpMkLst>
            <pc:docMk/>
            <pc:sldMk cId="0" sldId="273"/>
            <ac:cxnSpMk id="16" creationId="{22EBDE56-D9C2-4852-B55B-3DB8E6795570}"/>
          </ac:cxnSpMkLst>
        </pc:cxnChg>
        <pc:cxnChg chg="mod replId">
          <ac:chgData name="MaryJo Boner" userId="98cdd09b-4148-412b-8287-dea76dea0c7a" providerId="ADAL" clId="{CAEC8F68-DB86-42CF-BE9A-EF3A9DF17164}" dt="2023-05-25T17:50:17.785" v="63" actId="26606"/>
          <ac:cxnSpMkLst>
            <pc:docMk/>
            <pc:sldMk cId="0" sldId="273"/>
            <ac:cxnSpMk id="17" creationId="{EB5952F4-0479-49EC-8294-C078F23532AF}"/>
          </ac:cxnSpMkLst>
        </pc:cxnChg>
      </pc:sldChg>
      <pc:sldChg chg="addSp delSp mod">
        <pc:chgData name="MaryJo Boner" userId="98cdd09b-4148-412b-8287-dea76dea0c7a" providerId="ADAL" clId="{CAEC8F68-DB86-42CF-BE9A-EF3A9DF17164}" dt="2023-05-25T17:48:39.608" v="60" actId="26606"/>
        <pc:sldMkLst>
          <pc:docMk/>
          <pc:sldMk cId="0" sldId="274"/>
        </pc:sldMkLst>
        <pc:spChg chg="add del">
          <ac:chgData name="MaryJo Boner" userId="98cdd09b-4148-412b-8287-dea76dea0c7a" providerId="ADAL" clId="{CAEC8F68-DB86-42CF-BE9A-EF3A9DF17164}" dt="2023-05-25T17:48:39.608" v="60" actId="26606"/>
          <ac:spMkLst>
            <pc:docMk/>
            <pc:sldMk cId="0" sldId="274"/>
            <ac:spMk id="4" creationId="{00000000-0000-0000-0000-000000000000}"/>
          </ac:spMkLst>
        </pc:spChg>
        <pc:graphicFrameChg chg="add del">
          <ac:chgData name="MaryJo Boner" userId="98cdd09b-4148-412b-8287-dea76dea0c7a" providerId="ADAL" clId="{CAEC8F68-DB86-42CF-BE9A-EF3A9DF17164}" dt="2023-05-25T17:48:31.104" v="58" actId="26606"/>
          <ac:graphicFrameMkLst>
            <pc:docMk/>
            <pc:sldMk cId="0" sldId="274"/>
            <ac:graphicFrameMk id="6" creationId="{4F32BB4F-FAF5-1BC7-75AC-66288F0997D4}"/>
          </ac:graphicFrameMkLst>
        </pc:graphicFrameChg>
        <pc:graphicFrameChg chg="add del">
          <ac:chgData name="MaryJo Boner" userId="98cdd09b-4148-412b-8287-dea76dea0c7a" providerId="ADAL" clId="{CAEC8F68-DB86-42CF-BE9A-EF3A9DF17164}" dt="2023-05-25T17:48:39.608" v="60" actId="26606"/>
          <ac:graphicFrameMkLst>
            <pc:docMk/>
            <pc:sldMk cId="0" sldId="274"/>
            <ac:graphicFrameMk id="8" creationId="{6E51409D-AFBC-3838-30A5-CD7A68D14318}"/>
          </ac:graphicFrameMkLst>
        </pc:graphicFrameChg>
      </pc:sldChg>
      <pc:sldChg chg="addSp delSp modSp mod setBg setFolMasterObjs delDesignElem">
        <pc:chgData name="MaryJo Boner" userId="98cdd09b-4148-412b-8287-dea76dea0c7a" providerId="ADAL" clId="{CAEC8F68-DB86-42CF-BE9A-EF3A9DF17164}" dt="2023-05-25T17:57:15.969" v="104"/>
        <pc:sldMkLst>
          <pc:docMk/>
          <pc:sldMk cId="0" sldId="275"/>
        </pc:sldMkLst>
        <pc:spChg chg="mod">
          <ac:chgData name="MaryJo Boner" userId="98cdd09b-4148-412b-8287-dea76dea0c7a" providerId="ADAL" clId="{CAEC8F68-DB86-42CF-BE9A-EF3A9DF17164}" dt="2023-05-25T17:51:08.821" v="81" actId="26606"/>
          <ac:spMkLst>
            <pc:docMk/>
            <pc:sldMk cId="0" sldId="275"/>
            <ac:spMk id="2" creationId="{00000000-0000-0000-0000-000000000000}"/>
          </ac:spMkLst>
        </pc:spChg>
        <pc:spChg chg="add del mod">
          <ac:chgData name="MaryJo Boner" userId="98cdd09b-4148-412b-8287-dea76dea0c7a" providerId="ADAL" clId="{CAEC8F68-DB86-42CF-BE9A-EF3A9DF17164}" dt="2023-05-25T17:51:08.821" v="81" actId="26606"/>
          <ac:spMkLst>
            <pc:docMk/>
            <pc:sldMk cId="0" sldId="275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7:57:15.969" v="104"/>
          <ac:spMkLst>
            <pc:docMk/>
            <pc:sldMk cId="0" sldId="275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7:57:15.969" v="104"/>
          <ac:spMkLst>
            <pc:docMk/>
            <pc:sldMk cId="0" sldId="275"/>
            <ac:spMk id="10" creationId="{B729B08C-A8E8-4A5F-BE85-F0B9269F87DD}"/>
          </ac:spMkLst>
        </pc:spChg>
        <pc:grpChg chg="add del">
          <ac:chgData name="MaryJo Boner" userId="98cdd09b-4148-412b-8287-dea76dea0c7a" providerId="ADAL" clId="{CAEC8F68-DB86-42CF-BE9A-EF3A9DF17164}" dt="2023-05-25T17:57:15.969" v="104"/>
          <ac:grpSpMkLst>
            <pc:docMk/>
            <pc:sldMk cId="0" sldId="275"/>
            <ac:grpSpMk id="12" creationId="{3AF0DAB2-66C2-4FB9-A4F3-E117F1D180D9}"/>
          </ac:grpSpMkLst>
        </pc:grpChg>
        <pc:graphicFrameChg chg="add del">
          <ac:chgData name="MaryJo Boner" userId="98cdd09b-4148-412b-8287-dea76dea0c7a" providerId="ADAL" clId="{CAEC8F68-DB86-42CF-BE9A-EF3A9DF17164}" dt="2023-05-25T17:50:11.145" v="62" actId="26606"/>
          <ac:graphicFrameMkLst>
            <pc:docMk/>
            <pc:sldMk cId="0" sldId="275"/>
            <ac:graphicFrameMk id="5" creationId="{6AD73EB8-7C4A-C51E-B270-6C0AC5275160}"/>
          </ac:graphicFrameMkLst>
        </pc:graphicFrameChg>
      </pc:sldChg>
      <pc:sldChg chg="addSp delSp modSp mod setBg setFolMasterObjs addAnim delDesignElem">
        <pc:chgData name="MaryJo Boner" userId="98cdd09b-4148-412b-8287-dea76dea0c7a" providerId="ADAL" clId="{CAEC8F68-DB86-42CF-BE9A-EF3A9DF17164}" dt="2023-05-25T19:04:38.279" v="380"/>
        <pc:sldMkLst>
          <pc:docMk/>
          <pc:sldMk cId="0" sldId="276"/>
        </pc:sldMkLst>
        <pc:spChg chg="mod">
          <ac:chgData name="MaryJo Boner" userId="98cdd09b-4148-412b-8287-dea76dea0c7a" providerId="ADAL" clId="{CAEC8F68-DB86-42CF-BE9A-EF3A9DF17164}" dt="2023-05-25T17:51:44.701" v="82" actId="26606"/>
          <ac:spMkLst>
            <pc:docMk/>
            <pc:sldMk cId="0" sldId="276"/>
            <ac:spMk id="2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8:33:42.875" v="264"/>
          <ac:spMkLst>
            <pc:docMk/>
            <pc:sldMk cId="0" sldId="276"/>
            <ac:spMk id="12" creationId="{19B315F0-2F2E-4749-9C08-6F2B59723FEF}"/>
          </ac:spMkLst>
        </pc:spChg>
        <pc:spChg chg="add del">
          <ac:chgData name="MaryJo Boner" userId="98cdd09b-4148-412b-8287-dea76dea0c7a" providerId="ADAL" clId="{CAEC8F68-DB86-42CF-BE9A-EF3A9DF17164}" dt="2023-05-25T18:33:42.875" v="264"/>
          <ac:spMkLst>
            <pc:docMk/>
            <pc:sldMk cId="0" sldId="276"/>
            <ac:spMk id="14" creationId="{035A481B-C639-4892-B0EF-4D8373A9B06A}"/>
          </ac:spMkLst>
        </pc:spChg>
        <pc:spChg chg="add del">
          <ac:chgData name="MaryJo Boner" userId="98cdd09b-4148-412b-8287-dea76dea0c7a" providerId="ADAL" clId="{CAEC8F68-DB86-42CF-BE9A-EF3A9DF17164}" dt="2023-05-25T18:33:42.875" v="264"/>
          <ac:spMkLst>
            <pc:docMk/>
            <pc:sldMk cId="0" sldId="276"/>
            <ac:spMk id="16" creationId="{052BD58B-6284-459E-9FF4-A97F3A569074}"/>
          </ac:spMkLst>
        </pc:spChg>
        <pc:spChg chg="add del">
          <ac:chgData name="MaryJo Boner" userId="98cdd09b-4148-412b-8287-dea76dea0c7a" providerId="ADAL" clId="{CAEC8F68-DB86-42CF-BE9A-EF3A9DF17164}" dt="2023-05-25T17:57:15.969" v="104"/>
          <ac:spMkLst>
            <pc:docMk/>
            <pc:sldMk cId="0" sldId="276"/>
            <ac:spMk id="17" creationId="{19B315F0-2F2E-4749-9C08-6F2B59723FEF}"/>
          </ac:spMkLst>
        </pc:spChg>
        <pc:spChg chg="add del">
          <ac:chgData name="MaryJo Boner" userId="98cdd09b-4148-412b-8287-dea76dea0c7a" providerId="ADAL" clId="{CAEC8F68-DB86-42CF-BE9A-EF3A9DF17164}" dt="2023-05-25T17:57:15.969" v="104"/>
          <ac:spMkLst>
            <pc:docMk/>
            <pc:sldMk cId="0" sldId="276"/>
            <ac:spMk id="19" creationId="{035A481B-C639-4892-B0EF-4D8373A9B06A}"/>
          </ac:spMkLst>
        </pc:spChg>
        <pc:spChg chg="add del">
          <ac:chgData name="MaryJo Boner" userId="98cdd09b-4148-412b-8287-dea76dea0c7a" providerId="ADAL" clId="{CAEC8F68-DB86-42CF-BE9A-EF3A9DF17164}" dt="2023-05-25T17:57:15.969" v="104"/>
          <ac:spMkLst>
            <pc:docMk/>
            <pc:sldMk cId="0" sldId="276"/>
            <ac:spMk id="21" creationId="{052BD58B-6284-459E-9FF4-A97F3A569074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276"/>
            <ac:spMk id="32" creationId="{19B315F0-2F2E-4749-9C08-6F2B59723FEF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276"/>
            <ac:spMk id="33" creationId="{035A481B-C639-4892-B0EF-4D8373A9B06A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276"/>
            <ac:spMk id="34" creationId="{052BD58B-6284-459E-9FF4-A97F3A569074}"/>
          </ac:spMkLst>
        </pc:spChg>
        <pc:grpChg chg="add del">
          <ac:chgData name="MaryJo Boner" userId="98cdd09b-4148-412b-8287-dea76dea0c7a" providerId="ADAL" clId="{CAEC8F68-DB86-42CF-BE9A-EF3A9DF17164}" dt="2023-05-25T18:33:42.875" v="264"/>
          <ac:grpSpMkLst>
            <pc:docMk/>
            <pc:sldMk cId="0" sldId="276"/>
            <ac:grpSpMk id="18" creationId="{E1911703-8F76-418B-A5BE-312E5FF98863}"/>
          </ac:grpSpMkLst>
        </pc:grpChg>
        <pc:grpChg chg="add del">
          <ac:chgData name="MaryJo Boner" userId="98cdd09b-4148-412b-8287-dea76dea0c7a" providerId="ADAL" clId="{CAEC8F68-DB86-42CF-BE9A-EF3A9DF17164}" dt="2023-05-25T17:57:15.969" v="104"/>
          <ac:grpSpMkLst>
            <pc:docMk/>
            <pc:sldMk cId="0" sldId="276"/>
            <ac:grpSpMk id="23" creationId="{E1911703-8F76-418B-A5BE-312E5FF98863}"/>
          </ac:grpSpMkLst>
        </pc:grpChg>
        <pc:grpChg chg="add del">
          <ac:chgData name="MaryJo Boner" userId="98cdd09b-4148-412b-8287-dea76dea0c7a" providerId="ADAL" clId="{CAEC8F68-DB86-42CF-BE9A-EF3A9DF17164}" dt="2023-05-25T19:04:38.279" v="380"/>
          <ac:grpSpMkLst>
            <pc:docMk/>
            <pc:sldMk cId="0" sldId="276"/>
            <ac:grpSpMk id="35" creationId="{E1911703-8F76-418B-A5BE-312E5FF98863}"/>
          </ac:grpSpMkLst>
        </pc:grpChg>
        <pc:cxnChg chg="add del">
          <ac:chgData name="MaryJo Boner" userId="98cdd09b-4148-412b-8287-dea76dea0c7a" providerId="ADAL" clId="{CAEC8F68-DB86-42CF-BE9A-EF3A9DF17164}" dt="2023-05-25T18:33:42.875" v="264"/>
          <ac:cxnSpMkLst>
            <pc:docMk/>
            <pc:sldMk cId="0" sldId="276"/>
            <ac:cxnSpMk id="4" creationId="{FEB90296-CFE0-401D-9CA3-32966EC4F01D}"/>
          </ac:cxnSpMkLst>
        </pc:cxnChg>
        <pc:cxnChg chg="add del">
          <ac:chgData name="MaryJo Boner" userId="98cdd09b-4148-412b-8287-dea76dea0c7a" providerId="ADAL" clId="{CAEC8F68-DB86-42CF-BE9A-EF3A9DF17164}" dt="2023-05-25T18:33:42.875" v="264"/>
          <ac:cxnSpMkLst>
            <pc:docMk/>
            <pc:sldMk cId="0" sldId="276"/>
            <ac:cxnSpMk id="5" creationId="{08C9B4EE-7611-4ED9-B356-7BDD377C39B0}"/>
          </ac:cxnSpMkLst>
        </pc:cxnChg>
        <pc:cxnChg chg="add del">
          <ac:chgData name="MaryJo Boner" userId="98cdd09b-4148-412b-8287-dea76dea0c7a" providerId="ADAL" clId="{CAEC8F68-DB86-42CF-BE9A-EF3A9DF17164}" dt="2023-05-25T18:33:42.875" v="264"/>
          <ac:cxnSpMkLst>
            <pc:docMk/>
            <pc:sldMk cId="0" sldId="276"/>
            <ac:cxnSpMk id="6" creationId="{4A4F266A-F2F7-47CD-8BBC-E3777E982FD2}"/>
          </ac:cxnSpMkLst>
        </pc:cxnChg>
        <pc:cxnChg chg="add del">
          <ac:chgData name="MaryJo Boner" userId="98cdd09b-4148-412b-8287-dea76dea0c7a" providerId="ADAL" clId="{CAEC8F68-DB86-42CF-BE9A-EF3A9DF17164}" dt="2023-05-25T17:57:15.969" v="104"/>
          <ac:cxnSpMkLst>
            <pc:docMk/>
            <pc:sldMk cId="0" sldId="276"/>
            <ac:cxnSpMk id="7" creationId="{FEB90296-CFE0-401D-9CA3-32966EC4F01D}"/>
          </ac:cxnSpMkLst>
        </pc:cxnChg>
        <pc:cxnChg chg="add del">
          <ac:chgData name="MaryJo Boner" userId="98cdd09b-4148-412b-8287-dea76dea0c7a" providerId="ADAL" clId="{CAEC8F68-DB86-42CF-BE9A-EF3A9DF17164}" dt="2023-05-25T18:33:42.875" v="264"/>
          <ac:cxnSpMkLst>
            <pc:docMk/>
            <pc:sldMk cId="0" sldId="276"/>
            <ac:cxnSpMk id="8" creationId="{20D69C80-8919-4A32-B897-F2A21F940574}"/>
          </ac:cxnSpMkLst>
        </pc:cxnChg>
        <pc:cxnChg chg="add del">
          <ac:chgData name="MaryJo Boner" userId="98cdd09b-4148-412b-8287-dea76dea0c7a" providerId="ADAL" clId="{CAEC8F68-DB86-42CF-BE9A-EF3A9DF17164}" dt="2023-05-25T17:57:15.969" v="104"/>
          <ac:cxnSpMkLst>
            <pc:docMk/>
            <pc:sldMk cId="0" sldId="276"/>
            <ac:cxnSpMk id="9" creationId="{08C9B4EE-7611-4ED9-B356-7BDD377C39B0}"/>
          </ac:cxnSpMkLst>
        </pc:cxnChg>
        <pc:cxnChg chg="add del">
          <ac:chgData name="MaryJo Boner" userId="98cdd09b-4148-412b-8287-dea76dea0c7a" providerId="ADAL" clId="{CAEC8F68-DB86-42CF-BE9A-EF3A9DF17164}" dt="2023-05-25T18:33:42.875" v="264"/>
          <ac:cxnSpMkLst>
            <pc:docMk/>
            <pc:sldMk cId="0" sldId="276"/>
            <ac:cxnSpMk id="10" creationId="{F427B072-CC5B-481B-9719-8CD4C54444BE}"/>
          </ac:cxnSpMkLst>
        </pc:cxnChg>
        <pc:cxnChg chg="add del">
          <ac:chgData name="MaryJo Boner" userId="98cdd09b-4148-412b-8287-dea76dea0c7a" providerId="ADAL" clId="{CAEC8F68-DB86-42CF-BE9A-EF3A9DF17164}" dt="2023-05-25T17:57:15.969" v="104"/>
          <ac:cxnSpMkLst>
            <pc:docMk/>
            <pc:sldMk cId="0" sldId="276"/>
            <ac:cxnSpMk id="11" creationId="{4A4F266A-F2F7-47CD-8BBC-E3777E982FD2}"/>
          </ac:cxnSpMkLst>
        </pc:cxnChg>
        <pc:cxnChg chg="add del">
          <ac:chgData name="MaryJo Boner" userId="98cdd09b-4148-412b-8287-dea76dea0c7a" providerId="ADAL" clId="{CAEC8F68-DB86-42CF-BE9A-EF3A9DF17164}" dt="2023-05-25T17:57:15.969" v="104"/>
          <ac:cxnSpMkLst>
            <pc:docMk/>
            <pc:sldMk cId="0" sldId="276"/>
            <ac:cxnSpMk id="13" creationId="{20D69C80-8919-4A32-B897-F2A21F940574}"/>
          </ac:cxnSpMkLst>
        </pc:cxnChg>
        <pc:cxnChg chg="add del">
          <ac:chgData name="MaryJo Boner" userId="98cdd09b-4148-412b-8287-dea76dea0c7a" providerId="ADAL" clId="{CAEC8F68-DB86-42CF-BE9A-EF3A9DF17164}" dt="2023-05-25T17:57:15.969" v="104"/>
          <ac:cxnSpMkLst>
            <pc:docMk/>
            <pc:sldMk cId="0" sldId="276"/>
            <ac:cxnSpMk id="15" creationId="{F427B072-CC5B-481B-9719-8CD4C54444BE}"/>
          </ac:cxnSpMkLst>
        </pc:cxnChg>
        <pc:cxnChg chg="add del">
          <ac:chgData name="MaryJo Boner" userId="98cdd09b-4148-412b-8287-dea76dea0c7a" providerId="ADAL" clId="{CAEC8F68-DB86-42CF-BE9A-EF3A9DF17164}" dt="2023-05-25T19:04:38.279" v="380"/>
          <ac:cxnSpMkLst>
            <pc:docMk/>
            <pc:sldMk cId="0" sldId="276"/>
            <ac:cxnSpMk id="20" creationId="{FEB90296-CFE0-401D-9CA3-32966EC4F01D}"/>
          </ac:cxnSpMkLst>
        </pc:cxnChg>
        <pc:cxnChg chg="add del">
          <ac:chgData name="MaryJo Boner" userId="98cdd09b-4148-412b-8287-dea76dea0c7a" providerId="ADAL" clId="{CAEC8F68-DB86-42CF-BE9A-EF3A9DF17164}" dt="2023-05-25T19:04:38.279" v="380"/>
          <ac:cxnSpMkLst>
            <pc:docMk/>
            <pc:sldMk cId="0" sldId="276"/>
            <ac:cxnSpMk id="22" creationId="{08C9B4EE-7611-4ED9-B356-7BDD377C39B0}"/>
          </ac:cxnSpMkLst>
        </pc:cxnChg>
        <pc:cxnChg chg="add del">
          <ac:chgData name="MaryJo Boner" userId="98cdd09b-4148-412b-8287-dea76dea0c7a" providerId="ADAL" clId="{CAEC8F68-DB86-42CF-BE9A-EF3A9DF17164}" dt="2023-05-25T19:04:38.279" v="380"/>
          <ac:cxnSpMkLst>
            <pc:docMk/>
            <pc:sldMk cId="0" sldId="276"/>
            <ac:cxnSpMk id="29" creationId="{4A4F266A-F2F7-47CD-8BBC-E3777E982FD2}"/>
          </ac:cxnSpMkLst>
        </pc:cxnChg>
        <pc:cxnChg chg="add del">
          <ac:chgData name="MaryJo Boner" userId="98cdd09b-4148-412b-8287-dea76dea0c7a" providerId="ADAL" clId="{CAEC8F68-DB86-42CF-BE9A-EF3A9DF17164}" dt="2023-05-25T19:04:38.279" v="380"/>
          <ac:cxnSpMkLst>
            <pc:docMk/>
            <pc:sldMk cId="0" sldId="276"/>
            <ac:cxnSpMk id="30" creationId="{20D69C80-8919-4A32-B897-F2A21F940574}"/>
          </ac:cxnSpMkLst>
        </pc:cxnChg>
        <pc:cxnChg chg="add del">
          <ac:chgData name="MaryJo Boner" userId="98cdd09b-4148-412b-8287-dea76dea0c7a" providerId="ADAL" clId="{CAEC8F68-DB86-42CF-BE9A-EF3A9DF17164}" dt="2023-05-25T19:04:38.279" v="380"/>
          <ac:cxnSpMkLst>
            <pc:docMk/>
            <pc:sldMk cId="0" sldId="276"/>
            <ac:cxnSpMk id="31" creationId="{F427B072-CC5B-481B-9719-8CD4C54444BE}"/>
          </ac:cxnSpMkLst>
        </pc:cxnChg>
      </pc:sldChg>
      <pc:sldChg chg="addSp delSp modSp mod setBg setFolMasterObjs delDesignElem">
        <pc:chgData name="MaryJo Boner" userId="98cdd09b-4148-412b-8287-dea76dea0c7a" providerId="ADAL" clId="{CAEC8F68-DB86-42CF-BE9A-EF3A9DF17164}" dt="2023-05-25T18:16:16.866" v="153" actId="1076"/>
        <pc:sldMkLst>
          <pc:docMk/>
          <pc:sldMk cId="0" sldId="277"/>
        </pc:sldMkLst>
        <pc:spChg chg="mod">
          <ac:chgData name="MaryJo Boner" userId="98cdd09b-4148-412b-8287-dea76dea0c7a" providerId="ADAL" clId="{CAEC8F68-DB86-42CF-BE9A-EF3A9DF17164}" dt="2023-05-25T18:16:16.866" v="153" actId="1076"/>
          <ac:spMkLst>
            <pc:docMk/>
            <pc:sldMk cId="0" sldId="277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7:51:54.596" v="83" actId="26606"/>
          <ac:spMkLst>
            <pc:docMk/>
            <pc:sldMk cId="0" sldId="277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7:57:15.969" v="104"/>
          <ac:spMkLst>
            <pc:docMk/>
            <pc:sldMk cId="0" sldId="277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7:57:15.969" v="104"/>
          <ac:spMkLst>
            <pc:docMk/>
            <pc:sldMk cId="0" sldId="277"/>
            <ac:spMk id="10" creationId="{B729B08C-A8E8-4A5F-BE85-F0B9269F87DD}"/>
          </ac:spMkLst>
        </pc:spChg>
        <pc:grpChg chg="add del">
          <ac:chgData name="MaryJo Boner" userId="98cdd09b-4148-412b-8287-dea76dea0c7a" providerId="ADAL" clId="{CAEC8F68-DB86-42CF-BE9A-EF3A9DF17164}" dt="2023-05-25T17:57:15.969" v="104"/>
          <ac:grpSpMkLst>
            <pc:docMk/>
            <pc:sldMk cId="0" sldId="277"/>
            <ac:grpSpMk id="12" creationId="{3AF0DAB2-66C2-4FB9-A4F3-E117F1D180D9}"/>
          </ac:grpSpMkLst>
        </pc:grpChg>
      </pc:sldChg>
      <pc:sldChg chg="addSp delSp modSp mod setBg setFolMasterObjs delDesignElem">
        <pc:chgData name="MaryJo Boner" userId="98cdd09b-4148-412b-8287-dea76dea0c7a" providerId="ADAL" clId="{CAEC8F68-DB86-42CF-BE9A-EF3A9DF17164}" dt="2023-05-25T18:16:10.098" v="152" actId="1076"/>
        <pc:sldMkLst>
          <pc:docMk/>
          <pc:sldMk cId="0" sldId="278"/>
        </pc:sldMkLst>
        <pc:spChg chg="mod">
          <ac:chgData name="MaryJo Boner" userId="98cdd09b-4148-412b-8287-dea76dea0c7a" providerId="ADAL" clId="{CAEC8F68-DB86-42CF-BE9A-EF3A9DF17164}" dt="2023-05-25T18:16:10.098" v="152" actId="1076"/>
          <ac:spMkLst>
            <pc:docMk/>
            <pc:sldMk cId="0" sldId="278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7:52:10.697" v="84" actId="26606"/>
          <ac:spMkLst>
            <pc:docMk/>
            <pc:sldMk cId="0" sldId="278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7:57:15.969" v="104"/>
          <ac:spMkLst>
            <pc:docMk/>
            <pc:sldMk cId="0" sldId="278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7:57:15.969" v="104"/>
          <ac:spMkLst>
            <pc:docMk/>
            <pc:sldMk cId="0" sldId="278"/>
            <ac:spMk id="10" creationId="{B729B08C-A8E8-4A5F-BE85-F0B9269F87DD}"/>
          </ac:spMkLst>
        </pc:spChg>
        <pc:grpChg chg="add del">
          <ac:chgData name="MaryJo Boner" userId="98cdd09b-4148-412b-8287-dea76dea0c7a" providerId="ADAL" clId="{CAEC8F68-DB86-42CF-BE9A-EF3A9DF17164}" dt="2023-05-25T17:57:15.969" v="104"/>
          <ac:grpSpMkLst>
            <pc:docMk/>
            <pc:sldMk cId="0" sldId="278"/>
            <ac:grpSpMk id="12" creationId="{3AF0DAB2-66C2-4FB9-A4F3-E117F1D180D9}"/>
          </ac:grpSpMkLst>
        </pc:grpChg>
      </pc:sldChg>
      <pc:sldChg chg="modSp mod">
        <pc:chgData name="MaryJo Boner" userId="98cdd09b-4148-412b-8287-dea76dea0c7a" providerId="ADAL" clId="{CAEC8F68-DB86-42CF-BE9A-EF3A9DF17164}" dt="2023-05-25T17:54:24.979" v="88" actId="5793"/>
        <pc:sldMkLst>
          <pc:docMk/>
          <pc:sldMk cId="0" sldId="279"/>
        </pc:sldMkLst>
        <pc:spChg chg="mod">
          <ac:chgData name="MaryJo Boner" userId="98cdd09b-4148-412b-8287-dea76dea0c7a" providerId="ADAL" clId="{CAEC8F68-DB86-42CF-BE9A-EF3A9DF17164}" dt="2023-05-25T17:54:24.979" v="88" actId="5793"/>
          <ac:spMkLst>
            <pc:docMk/>
            <pc:sldMk cId="0" sldId="279"/>
            <ac:spMk id="4" creationId="{00000000-0000-0000-0000-000000000000}"/>
          </ac:spMkLst>
        </pc:spChg>
      </pc:sldChg>
      <pc:sldChg chg="addSp delSp modSp mod setBg setFolMasterObjs delDesignElem">
        <pc:chgData name="MaryJo Boner" userId="98cdd09b-4148-412b-8287-dea76dea0c7a" providerId="ADAL" clId="{CAEC8F68-DB86-42CF-BE9A-EF3A9DF17164}" dt="2023-05-25T18:23:13.413" v="208"/>
        <pc:sldMkLst>
          <pc:docMk/>
          <pc:sldMk cId="0" sldId="280"/>
        </pc:sldMkLst>
        <pc:spChg chg="mod">
          <ac:chgData name="MaryJo Boner" userId="98cdd09b-4148-412b-8287-dea76dea0c7a" providerId="ADAL" clId="{CAEC8F68-DB86-42CF-BE9A-EF3A9DF17164}" dt="2023-05-25T18:17:16.910" v="158" actId="14100"/>
          <ac:spMkLst>
            <pc:docMk/>
            <pc:sldMk cId="0" sldId="280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7:57:18.080" v="105" actId="26606"/>
          <ac:spMkLst>
            <pc:docMk/>
            <pc:sldMk cId="0" sldId="280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7:57:09.884" v="99" actId="26606"/>
          <ac:spMkLst>
            <pc:docMk/>
            <pc:sldMk cId="0" sldId="280"/>
            <ac:spMk id="5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7:57:09.884" v="99" actId="26606"/>
          <ac:spMkLst>
            <pc:docMk/>
            <pc:sldMk cId="0" sldId="280"/>
            <ac:spMk id="6" creationId="{B729B08C-A8E8-4A5F-BE85-F0B9269F87DD}"/>
          </ac:spMkLst>
        </pc:spChg>
        <pc:spChg chg="add del">
          <ac:chgData name="MaryJo Boner" userId="98cdd09b-4148-412b-8287-dea76dea0c7a" providerId="ADAL" clId="{CAEC8F68-DB86-42CF-BE9A-EF3A9DF17164}" dt="2023-05-25T17:56:32.636" v="91" actId="26606"/>
          <ac:spMkLst>
            <pc:docMk/>
            <pc:sldMk cId="0" sldId="280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8:23:13.413" v="208"/>
          <ac:spMkLst>
            <pc:docMk/>
            <pc:sldMk cId="0" sldId="280"/>
            <ac:spMk id="9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7:56:32.636" v="91" actId="26606"/>
          <ac:spMkLst>
            <pc:docMk/>
            <pc:sldMk cId="0" sldId="280"/>
            <ac:spMk id="10" creationId="{B729B08C-A8E8-4A5F-BE85-F0B9269F87DD}"/>
          </ac:spMkLst>
        </pc:spChg>
        <pc:spChg chg="add del">
          <ac:chgData name="MaryJo Boner" userId="98cdd09b-4148-412b-8287-dea76dea0c7a" providerId="ADAL" clId="{CAEC8F68-DB86-42CF-BE9A-EF3A9DF17164}" dt="2023-05-25T18:23:13.413" v="208"/>
          <ac:spMkLst>
            <pc:docMk/>
            <pc:sldMk cId="0" sldId="280"/>
            <ac:spMk id="11" creationId="{B729B08C-A8E8-4A5F-BE85-F0B9269F87DD}"/>
          </ac:spMkLst>
        </pc:spChg>
        <pc:grpChg chg="add del">
          <ac:chgData name="MaryJo Boner" userId="98cdd09b-4148-412b-8287-dea76dea0c7a" providerId="ADAL" clId="{CAEC8F68-DB86-42CF-BE9A-EF3A9DF17164}" dt="2023-05-25T17:57:09.884" v="99" actId="26606"/>
          <ac:grpSpMkLst>
            <pc:docMk/>
            <pc:sldMk cId="0" sldId="280"/>
            <ac:grpSpMk id="7" creationId="{3AF0DAB2-66C2-4FB9-A4F3-E117F1D180D9}"/>
          </ac:grpSpMkLst>
        </pc:grpChg>
        <pc:grpChg chg="add del">
          <ac:chgData name="MaryJo Boner" userId="98cdd09b-4148-412b-8287-dea76dea0c7a" providerId="ADAL" clId="{CAEC8F68-DB86-42CF-BE9A-EF3A9DF17164}" dt="2023-05-25T17:56:32.636" v="91" actId="26606"/>
          <ac:grpSpMkLst>
            <pc:docMk/>
            <pc:sldMk cId="0" sldId="280"/>
            <ac:grpSpMk id="12" creationId="{3AF0DAB2-66C2-4FB9-A4F3-E117F1D180D9}"/>
          </ac:grpSpMkLst>
        </pc:grpChg>
        <pc:grpChg chg="add del">
          <ac:chgData name="MaryJo Boner" userId="98cdd09b-4148-412b-8287-dea76dea0c7a" providerId="ADAL" clId="{CAEC8F68-DB86-42CF-BE9A-EF3A9DF17164}" dt="2023-05-25T18:23:13.413" v="208"/>
          <ac:grpSpMkLst>
            <pc:docMk/>
            <pc:sldMk cId="0" sldId="280"/>
            <ac:grpSpMk id="18" creationId="{3AF0DAB2-66C2-4FB9-A4F3-E117F1D180D9}"/>
          </ac:grpSpMkLst>
        </pc:grpChg>
      </pc:sldChg>
      <pc:sldChg chg="addSp delSp modSp mod setBg setFolMasterObjs delDesignElem">
        <pc:chgData name="MaryJo Boner" userId="98cdd09b-4148-412b-8287-dea76dea0c7a" providerId="ADAL" clId="{CAEC8F68-DB86-42CF-BE9A-EF3A9DF17164}" dt="2023-05-25T18:23:13.413" v="208"/>
        <pc:sldMkLst>
          <pc:docMk/>
          <pc:sldMk cId="0" sldId="281"/>
        </pc:sldMkLst>
        <pc:spChg chg="mod">
          <ac:chgData name="MaryJo Boner" userId="98cdd09b-4148-412b-8287-dea76dea0c7a" providerId="ADAL" clId="{CAEC8F68-DB86-42CF-BE9A-EF3A9DF17164}" dt="2023-05-25T18:17:36.188" v="159" actId="26606"/>
          <ac:spMkLst>
            <pc:docMk/>
            <pc:sldMk cId="0" sldId="281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17:36.188" v="159" actId="26606"/>
          <ac:spMkLst>
            <pc:docMk/>
            <pc:sldMk cId="0" sldId="281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8:23:13.413" v="208"/>
          <ac:spMkLst>
            <pc:docMk/>
            <pc:sldMk cId="0" sldId="281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8:23:13.413" v="208"/>
          <ac:spMkLst>
            <pc:docMk/>
            <pc:sldMk cId="0" sldId="281"/>
            <ac:spMk id="10" creationId="{B729B08C-A8E8-4A5F-BE85-F0B9269F87DD}"/>
          </ac:spMkLst>
        </pc:spChg>
        <pc:grpChg chg="add del">
          <ac:chgData name="MaryJo Boner" userId="98cdd09b-4148-412b-8287-dea76dea0c7a" providerId="ADAL" clId="{CAEC8F68-DB86-42CF-BE9A-EF3A9DF17164}" dt="2023-05-25T18:23:13.413" v="208"/>
          <ac:grpSpMkLst>
            <pc:docMk/>
            <pc:sldMk cId="0" sldId="281"/>
            <ac:grpSpMk id="12" creationId="{3AF0DAB2-66C2-4FB9-A4F3-E117F1D180D9}"/>
          </ac:grpSpMkLst>
        </pc:grpChg>
      </pc:sldChg>
      <pc:sldChg chg="addSp delSp modSp mod setBg setFolMasterObjs delDesignElem">
        <pc:chgData name="MaryJo Boner" userId="98cdd09b-4148-412b-8287-dea76dea0c7a" providerId="ADAL" clId="{CAEC8F68-DB86-42CF-BE9A-EF3A9DF17164}" dt="2023-05-25T18:23:13.413" v="208"/>
        <pc:sldMkLst>
          <pc:docMk/>
          <pc:sldMk cId="0" sldId="282"/>
        </pc:sldMkLst>
        <pc:spChg chg="mod">
          <ac:chgData name="MaryJo Boner" userId="98cdd09b-4148-412b-8287-dea76dea0c7a" providerId="ADAL" clId="{CAEC8F68-DB86-42CF-BE9A-EF3A9DF17164}" dt="2023-05-25T18:17:46.168" v="160" actId="26606"/>
          <ac:spMkLst>
            <pc:docMk/>
            <pc:sldMk cId="0" sldId="282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17:46.168" v="160" actId="26606"/>
          <ac:spMkLst>
            <pc:docMk/>
            <pc:sldMk cId="0" sldId="282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8:23:13.413" v="208"/>
          <ac:spMkLst>
            <pc:docMk/>
            <pc:sldMk cId="0" sldId="282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8:23:13.413" v="208"/>
          <ac:spMkLst>
            <pc:docMk/>
            <pc:sldMk cId="0" sldId="282"/>
            <ac:spMk id="10" creationId="{B729B08C-A8E8-4A5F-BE85-F0B9269F87DD}"/>
          </ac:spMkLst>
        </pc:spChg>
        <pc:grpChg chg="add del">
          <ac:chgData name="MaryJo Boner" userId="98cdd09b-4148-412b-8287-dea76dea0c7a" providerId="ADAL" clId="{CAEC8F68-DB86-42CF-BE9A-EF3A9DF17164}" dt="2023-05-25T18:23:13.413" v="208"/>
          <ac:grpSpMkLst>
            <pc:docMk/>
            <pc:sldMk cId="0" sldId="282"/>
            <ac:grpSpMk id="12" creationId="{3AF0DAB2-66C2-4FB9-A4F3-E117F1D180D9}"/>
          </ac:grpSpMkLst>
        </pc:grpChg>
      </pc:sldChg>
      <pc:sldChg chg="addSp delSp modSp mod setBg setFolMasterObjs delDesignElem">
        <pc:chgData name="MaryJo Boner" userId="98cdd09b-4148-412b-8287-dea76dea0c7a" providerId="ADAL" clId="{CAEC8F68-DB86-42CF-BE9A-EF3A9DF17164}" dt="2023-05-25T18:23:13.413" v="208"/>
        <pc:sldMkLst>
          <pc:docMk/>
          <pc:sldMk cId="0" sldId="283"/>
        </pc:sldMkLst>
        <pc:spChg chg="mod">
          <ac:chgData name="MaryJo Boner" userId="98cdd09b-4148-412b-8287-dea76dea0c7a" providerId="ADAL" clId="{CAEC8F68-DB86-42CF-BE9A-EF3A9DF17164}" dt="2023-05-25T18:18:01.032" v="161" actId="26606"/>
          <ac:spMkLst>
            <pc:docMk/>
            <pc:sldMk cId="0" sldId="283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18:01.032" v="161" actId="26606"/>
          <ac:spMkLst>
            <pc:docMk/>
            <pc:sldMk cId="0" sldId="283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8:23:13.413" v="208"/>
          <ac:spMkLst>
            <pc:docMk/>
            <pc:sldMk cId="0" sldId="283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8:23:13.413" v="208"/>
          <ac:spMkLst>
            <pc:docMk/>
            <pc:sldMk cId="0" sldId="283"/>
            <ac:spMk id="10" creationId="{B729B08C-A8E8-4A5F-BE85-F0B9269F87DD}"/>
          </ac:spMkLst>
        </pc:spChg>
        <pc:grpChg chg="add del">
          <ac:chgData name="MaryJo Boner" userId="98cdd09b-4148-412b-8287-dea76dea0c7a" providerId="ADAL" clId="{CAEC8F68-DB86-42CF-BE9A-EF3A9DF17164}" dt="2023-05-25T18:23:13.413" v="208"/>
          <ac:grpSpMkLst>
            <pc:docMk/>
            <pc:sldMk cId="0" sldId="283"/>
            <ac:grpSpMk id="12" creationId="{3AF0DAB2-66C2-4FB9-A4F3-E117F1D180D9}"/>
          </ac:grpSpMkLst>
        </pc:grpChg>
      </pc:sldChg>
      <pc:sldChg chg="addSp delSp modSp mod setBg setFolMasterObjs delDesignElem">
        <pc:chgData name="MaryJo Boner" userId="98cdd09b-4148-412b-8287-dea76dea0c7a" providerId="ADAL" clId="{CAEC8F68-DB86-42CF-BE9A-EF3A9DF17164}" dt="2023-05-25T18:23:13.413" v="208"/>
        <pc:sldMkLst>
          <pc:docMk/>
          <pc:sldMk cId="0" sldId="284"/>
        </pc:sldMkLst>
        <pc:spChg chg="mod">
          <ac:chgData name="MaryJo Boner" userId="98cdd09b-4148-412b-8287-dea76dea0c7a" providerId="ADAL" clId="{CAEC8F68-DB86-42CF-BE9A-EF3A9DF17164}" dt="2023-05-25T18:18:26.298" v="162" actId="26606"/>
          <ac:spMkLst>
            <pc:docMk/>
            <pc:sldMk cId="0" sldId="284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18:26.298" v="162" actId="26606"/>
          <ac:spMkLst>
            <pc:docMk/>
            <pc:sldMk cId="0" sldId="284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8:23:13.413" v="208"/>
          <ac:spMkLst>
            <pc:docMk/>
            <pc:sldMk cId="0" sldId="284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8:23:13.413" v="208"/>
          <ac:spMkLst>
            <pc:docMk/>
            <pc:sldMk cId="0" sldId="284"/>
            <ac:spMk id="10" creationId="{B729B08C-A8E8-4A5F-BE85-F0B9269F87DD}"/>
          </ac:spMkLst>
        </pc:spChg>
        <pc:grpChg chg="add del">
          <ac:chgData name="MaryJo Boner" userId="98cdd09b-4148-412b-8287-dea76dea0c7a" providerId="ADAL" clId="{CAEC8F68-DB86-42CF-BE9A-EF3A9DF17164}" dt="2023-05-25T18:23:13.413" v="208"/>
          <ac:grpSpMkLst>
            <pc:docMk/>
            <pc:sldMk cId="0" sldId="284"/>
            <ac:grpSpMk id="12" creationId="{3AF0DAB2-66C2-4FB9-A4F3-E117F1D180D9}"/>
          </ac:grpSpMkLst>
        </pc:grpChg>
      </pc:sldChg>
      <pc:sldChg chg="addSp delSp modSp mod setBg setFolMasterObjs delDesignElem">
        <pc:chgData name="MaryJo Boner" userId="98cdd09b-4148-412b-8287-dea76dea0c7a" providerId="ADAL" clId="{CAEC8F68-DB86-42CF-BE9A-EF3A9DF17164}" dt="2023-05-25T18:23:13.413" v="208"/>
        <pc:sldMkLst>
          <pc:docMk/>
          <pc:sldMk cId="0" sldId="285"/>
        </pc:sldMkLst>
        <pc:spChg chg="mod">
          <ac:chgData name="MaryJo Boner" userId="98cdd09b-4148-412b-8287-dea76dea0c7a" providerId="ADAL" clId="{CAEC8F68-DB86-42CF-BE9A-EF3A9DF17164}" dt="2023-05-25T18:18:32.075" v="163" actId="26606"/>
          <ac:spMkLst>
            <pc:docMk/>
            <pc:sldMk cId="0" sldId="285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18:32.075" v="163" actId="26606"/>
          <ac:spMkLst>
            <pc:docMk/>
            <pc:sldMk cId="0" sldId="285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8:23:13.413" v="208"/>
          <ac:spMkLst>
            <pc:docMk/>
            <pc:sldMk cId="0" sldId="285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8:23:13.413" v="208"/>
          <ac:spMkLst>
            <pc:docMk/>
            <pc:sldMk cId="0" sldId="285"/>
            <ac:spMk id="10" creationId="{B729B08C-A8E8-4A5F-BE85-F0B9269F87DD}"/>
          </ac:spMkLst>
        </pc:spChg>
        <pc:grpChg chg="add del">
          <ac:chgData name="MaryJo Boner" userId="98cdd09b-4148-412b-8287-dea76dea0c7a" providerId="ADAL" clId="{CAEC8F68-DB86-42CF-BE9A-EF3A9DF17164}" dt="2023-05-25T18:23:13.413" v="208"/>
          <ac:grpSpMkLst>
            <pc:docMk/>
            <pc:sldMk cId="0" sldId="285"/>
            <ac:grpSpMk id="12" creationId="{3AF0DAB2-66C2-4FB9-A4F3-E117F1D180D9}"/>
          </ac:grpSpMkLst>
        </pc:grpChg>
      </pc:sldChg>
      <pc:sldChg chg="addSp delSp modSp mod setBg setFolMasterObjs delDesignElem">
        <pc:chgData name="MaryJo Boner" userId="98cdd09b-4148-412b-8287-dea76dea0c7a" providerId="ADAL" clId="{CAEC8F68-DB86-42CF-BE9A-EF3A9DF17164}" dt="2023-05-25T18:23:13.413" v="208"/>
        <pc:sldMkLst>
          <pc:docMk/>
          <pc:sldMk cId="0" sldId="286"/>
        </pc:sldMkLst>
        <pc:spChg chg="mod">
          <ac:chgData name="MaryJo Boner" userId="98cdd09b-4148-412b-8287-dea76dea0c7a" providerId="ADAL" clId="{CAEC8F68-DB86-42CF-BE9A-EF3A9DF17164}" dt="2023-05-25T18:18:37.404" v="164" actId="26606"/>
          <ac:spMkLst>
            <pc:docMk/>
            <pc:sldMk cId="0" sldId="286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18:37.404" v="164" actId="26606"/>
          <ac:spMkLst>
            <pc:docMk/>
            <pc:sldMk cId="0" sldId="286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8:23:13.413" v="208"/>
          <ac:spMkLst>
            <pc:docMk/>
            <pc:sldMk cId="0" sldId="286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8:23:13.413" v="208"/>
          <ac:spMkLst>
            <pc:docMk/>
            <pc:sldMk cId="0" sldId="286"/>
            <ac:spMk id="10" creationId="{B729B08C-A8E8-4A5F-BE85-F0B9269F87DD}"/>
          </ac:spMkLst>
        </pc:spChg>
        <pc:grpChg chg="add del">
          <ac:chgData name="MaryJo Boner" userId="98cdd09b-4148-412b-8287-dea76dea0c7a" providerId="ADAL" clId="{CAEC8F68-DB86-42CF-BE9A-EF3A9DF17164}" dt="2023-05-25T18:23:13.413" v="208"/>
          <ac:grpSpMkLst>
            <pc:docMk/>
            <pc:sldMk cId="0" sldId="286"/>
            <ac:grpSpMk id="12" creationId="{3AF0DAB2-66C2-4FB9-A4F3-E117F1D180D9}"/>
          </ac:grpSpMkLst>
        </pc:grpChg>
      </pc:sldChg>
      <pc:sldChg chg="addSp delSp modSp mod setBg setFolMasterObjs delDesignElem">
        <pc:chgData name="MaryJo Boner" userId="98cdd09b-4148-412b-8287-dea76dea0c7a" providerId="ADAL" clId="{CAEC8F68-DB86-42CF-BE9A-EF3A9DF17164}" dt="2023-05-25T18:23:13.413" v="208"/>
        <pc:sldMkLst>
          <pc:docMk/>
          <pc:sldMk cId="0" sldId="287"/>
        </pc:sldMkLst>
        <pc:spChg chg="mod">
          <ac:chgData name="MaryJo Boner" userId="98cdd09b-4148-412b-8287-dea76dea0c7a" providerId="ADAL" clId="{CAEC8F68-DB86-42CF-BE9A-EF3A9DF17164}" dt="2023-05-25T18:18:50.192" v="165" actId="26606"/>
          <ac:spMkLst>
            <pc:docMk/>
            <pc:sldMk cId="0" sldId="287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18:50.192" v="165" actId="26606"/>
          <ac:spMkLst>
            <pc:docMk/>
            <pc:sldMk cId="0" sldId="287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8:23:13.413" v="208"/>
          <ac:spMkLst>
            <pc:docMk/>
            <pc:sldMk cId="0" sldId="287"/>
            <ac:spMk id="9" creationId="{1AB8FFBB-0A2D-4D4C-B94B-320ABB3490DA}"/>
          </ac:spMkLst>
        </pc:spChg>
        <pc:grpChg chg="add del">
          <ac:chgData name="MaryJo Boner" userId="98cdd09b-4148-412b-8287-dea76dea0c7a" providerId="ADAL" clId="{CAEC8F68-DB86-42CF-BE9A-EF3A9DF17164}" dt="2023-05-25T18:23:13.413" v="208"/>
          <ac:grpSpMkLst>
            <pc:docMk/>
            <pc:sldMk cId="0" sldId="287"/>
            <ac:grpSpMk id="11" creationId="{0EC92BD4-3684-4A4A-84FF-704DCA7A3E0C}"/>
          </ac:grpSpMkLst>
        </pc:grpChg>
        <pc:picChg chg="add">
          <ac:chgData name="MaryJo Boner" userId="98cdd09b-4148-412b-8287-dea76dea0c7a" providerId="ADAL" clId="{CAEC8F68-DB86-42CF-BE9A-EF3A9DF17164}" dt="2023-05-25T18:18:50.192" v="165" actId="26606"/>
          <ac:picMkLst>
            <pc:docMk/>
            <pc:sldMk cId="0" sldId="287"/>
            <ac:picMk id="5" creationId="{9ABD9F18-B7C8-5A93-4A19-C75C49E07069}"/>
          </ac:picMkLst>
        </pc:picChg>
      </pc:sldChg>
      <pc:sldChg chg="addSp delSp modSp mod setBg setFolMasterObjs delDesignElem">
        <pc:chgData name="MaryJo Boner" userId="98cdd09b-4148-412b-8287-dea76dea0c7a" providerId="ADAL" clId="{CAEC8F68-DB86-42CF-BE9A-EF3A9DF17164}" dt="2023-05-25T18:23:13.413" v="208"/>
        <pc:sldMkLst>
          <pc:docMk/>
          <pc:sldMk cId="0" sldId="288"/>
        </pc:sldMkLst>
        <pc:spChg chg="mod">
          <ac:chgData name="MaryJo Boner" userId="98cdd09b-4148-412b-8287-dea76dea0c7a" providerId="ADAL" clId="{CAEC8F68-DB86-42CF-BE9A-EF3A9DF17164}" dt="2023-05-25T18:19:29.071" v="174" actId="14100"/>
          <ac:spMkLst>
            <pc:docMk/>
            <pc:sldMk cId="0" sldId="288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19:11.583" v="166" actId="26606"/>
          <ac:spMkLst>
            <pc:docMk/>
            <pc:sldMk cId="0" sldId="288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8:23:13.413" v="208"/>
          <ac:spMkLst>
            <pc:docMk/>
            <pc:sldMk cId="0" sldId="288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8:23:13.413" v="208"/>
          <ac:spMkLst>
            <pc:docMk/>
            <pc:sldMk cId="0" sldId="288"/>
            <ac:spMk id="10" creationId="{B729B08C-A8E8-4A5F-BE85-F0B9269F87DD}"/>
          </ac:spMkLst>
        </pc:spChg>
        <pc:grpChg chg="add del">
          <ac:chgData name="MaryJo Boner" userId="98cdd09b-4148-412b-8287-dea76dea0c7a" providerId="ADAL" clId="{CAEC8F68-DB86-42CF-BE9A-EF3A9DF17164}" dt="2023-05-25T18:23:13.413" v="208"/>
          <ac:grpSpMkLst>
            <pc:docMk/>
            <pc:sldMk cId="0" sldId="288"/>
            <ac:grpSpMk id="12" creationId="{3AF0DAB2-66C2-4FB9-A4F3-E117F1D180D9}"/>
          </ac:grpSpMkLst>
        </pc:grpChg>
      </pc:sldChg>
      <pc:sldChg chg="addSp delSp modSp mod setBg setFolMasterObjs delDesignElem">
        <pc:chgData name="MaryJo Boner" userId="98cdd09b-4148-412b-8287-dea76dea0c7a" providerId="ADAL" clId="{CAEC8F68-DB86-42CF-BE9A-EF3A9DF17164}" dt="2023-05-25T18:23:13.413" v="208"/>
        <pc:sldMkLst>
          <pc:docMk/>
          <pc:sldMk cId="0" sldId="289"/>
        </pc:sldMkLst>
        <pc:spChg chg="mod">
          <ac:chgData name="MaryJo Boner" userId="98cdd09b-4148-412b-8287-dea76dea0c7a" providerId="ADAL" clId="{CAEC8F68-DB86-42CF-BE9A-EF3A9DF17164}" dt="2023-05-25T18:19:45.597" v="175" actId="26606"/>
          <ac:spMkLst>
            <pc:docMk/>
            <pc:sldMk cId="0" sldId="289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19:45.597" v="175" actId="26606"/>
          <ac:spMkLst>
            <pc:docMk/>
            <pc:sldMk cId="0" sldId="289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8:23:13.413" v="208"/>
          <ac:spMkLst>
            <pc:docMk/>
            <pc:sldMk cId="0" sldId="289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8:23:13.413" v="208"/>
          <ac:spMkLst>
            <pc:docMk/>
            <pc:sldMk cId="0" sldId="289"/>
            <ac:spMk id="10" creationId="{B729B08C-A8E8-4A5F-BE85-F0B9269F87DD}"/>
          </ac:spMkLst>
        </pc:spChg>
        <pc:grpChg chg="add del">
          <ac:chgData name="MaryJo Boner" userId="98cdd09b-4148-412b-8287-dea76dea0c7a" providerId="ADAL" clId="{CAEC8F68-DB86-42CF-BE9A-EF3A9DF17164}" dt="2023-05-25T18:23:13.413" v="208"/>
          <ac:grpSpMkLst>
            <pc:docMk/>
            <pc:sldMk cId="0" sldId="289"/>
            <ac:grpSpMk id="12" creationId="{3AF0DAB2-66C2-4FB9-A4F3-E117F1D180D9}"/>
          </ac:grpSpMkLst>
        </pc:grpChg>
      </pc:sldChg>
      <pc:sldChg chg="addSp delSp modSp mod setBg setFolMasterObjs delDesignElem">
        <pc:chgData name="MaryJo Boner" userId="98cdd09b-4148-412b-8287-dea76dea0c7a" providerId="ADAL" clId="{CAEC8F68-DB86-42CF-BE9A-EF3A9DF17164}" dt="2023-05-25T18:23:13.413" v="208"/>
        <pc:sldMkLst>
          <pc:docMk/>
          <pc:sldMk cId="0" sldId="290"/>
        </pc:sldMkLst>
        <pc:spChg chg="mod">
          <ac:chgData name="MaryJo Boner" userId="98cdd09b-4148-412b-8287-dea76dea0c7a" providerId="ADAL" clId="{CAEC8F68-DB86-42CF-BE9A-EF3A9DF17164}" dt="2023-05-25T18:20:15.265" v="176" actId="26606"/>
          <ac:spMkLst>
            <pc:docMk/>
            <pc:sldMk cId="0" sldId="290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20:15.265" v="176" actId="26606"/>
          <ac:spMkLst>
            <pc:docMk/>
            <pc:sldMk cId="0" sldId="290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8:23:13.413" v="208"/>
          <ac:spMkLst>
            <pc:docMk/>
            <pc:sldMk cId="0" sldId="290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8:23:13.413" v="208"/>
          <ac:spMkLst>
            <pc:docMk/>
            <pc:sldMk cId="0" sldId="290"/>
            <ac:spMk id="10" creationId="{B729B08C-A8E8-4A5F-BE85-F0B9269F87DD}"/>
          </ac:spMkLst>
        </pc:spChg>
        <pc:grpChg chg="add del">
          <ac:chgData name="MaryJo Boner" userId="98cdd09b-4148-412b-8287-dea76dea0c7a" providerId="ADAL" clId="{CAEC8F68-DB86-42CF-BE9A-EF3A9DF17164}" dt="2023-05-25T18:23:13.413" v="208"/>
          <ac:grpSpMkLst>
            <pc:docMk/>
            <pc:sldMk cId="0" sldId="290"/>
            <ac:grpSpMk id="12" creationId="{3AF0DAB2-66C2-4FB9-A4F3-E117F1D180D9}"/>
          </ac:grpSpMkLst>
        </pc:grpChg>
      </pc:sldChg>
      <pc:sldChg chg="addSp delSp modSp mod setBg setFolMasterObjs delDesignElem">
        <pc:chgData name="MaryJo Boner" userId="98cdd09b-4148-412b-8287-dea76dea0c7a" providerId="ADAL" clId="{CAEC8F68-DB86-42CF-BE9A-EF3A9DF17164}" dt="2023-05-25T18:23:13.413" v="208"/>
        <pc:sldMkLst>
          <pc:docMk/>
          <pc:sldMk cId="0" sldId="291"/>
        </pc:sldMkLst>
        <pc:spChg chg="mod">
          <ac:chgData name="MaryJo Boner" userId="98cdd09b-4148-412b-8287-dea76dea0c7a" providerId="ADAL" clId="{CAEC8F68-DB86-42CF-BE9A-EF3A9DF17164}" dt="2023-05-25T18:20:46.563" v="181" actId="20577"/>
          <ac:spMkLst>
            <pc:docMk/>
            <pc:sldMk cId="0" sldId="291"/>
            <ac:spMk id="2" creationId="{00000000-0000-0000-0000-000000000000}"/>
          </ac:spMkLst>
        </pc:spChg>
        <pc:spChg chg="del mod ord">
          <ac:chgData name="MaryJo Boner" userId="98cdd09b-4148-412b-8287-dea76dea0c7a" providerId="ADAL" clId="{CAEC8F68-DB86-42CF-BE9A-EF3A9DF17164}" dt="2023-05-25T18:21:05.947" v="183" actId="478"/>
          <ac:spMkLst>
            <pc:docMk/>
            <pc:sldMk cId="0" sldId="291"/>
            <ac:spMk id="3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20:56.438" v="182" actId="1076"/>
          <ac:spMkLst>
            <pc:docMk/>
            <pc:sldMk cId="0" sldId="291"/>
            <ac:spMk id="4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8:23:13.413" v="208"/>
          <ac:spMkLst>
            <pc:docMk/>
            <pc:sldMk cId="0" sldId="291"/>
            <ac:spMk id="19" creationId="{01E688E0-C729-4E49-9E7B-4697607DBE19}"/>
          </ac:spMkLst>
        </pc:spChg>
        <pc:grpChg chg="add del">
          <ac:chgData name="MaryJo Boner" userId="98cdd09b-4148-412b-8287-dea76dea0c7a" providerId="ADAL" clId="{CAEC8F68-DB86-42CF-BE9A-EF3A9DF17164}" dt="2023-05-25T18:23:13.413" v="208"/>
          <ac:grpSpMkLst>
            <pc:docMk/>
            <pc:sldMk cId="0" sldId="291"/>
            <ac:grpSpMk id="21" creationId="{AAD89D74-79DD-4BE2-AA8C-8672382F2520}"/>
          </ac:grpSpMkLst>
        </pc:grpChg>
        <pc:cxnChg chg="add del">
          <ac:chgData name="MaryJo Boner" userId="98cdd09b-4148-412b-8287-dea76dea0c7a" providerId="ADAL" clId="{CAEC8F68-DB86-42CF-BE9A-EF3A9DF17164}" dt="2023-05-25T18:23:13.413" v="208"/>
          <ac:cxnSpMkLst>
            <pc:docMk/>
            <pc:sldMk cId="0" sldId="291"/>
            <ac:cxnSpMk id="9" creationId="{8FD48FB1-66D8-4676-B0AA-C139A1DB78D1}"/>
          </ac:cxnSpMkLst>
        </pc:cxnChg>
        <pc:cxnChg chg="add del">
          <ac:chgData name="MaryJo Boner" userId="98cdd09b-4148-412b-8287-dea76dea0c7a" providerId="ADAL" clId="{CAEC8F68-DB86-42CF-BE9A-EF3A9DF17164}" dt="2023-05-25T18:23:13.413" v="208"/>
          <ac:cxnSpMkLst>
            <pc:docMk/>
            <pc:sldMk cId="0" sldId="291"/>
            <ac:cxnSpMk id="11" creationId="{F033F5AE-6728-4F19-8DED-658E674B31B9}"/>
          </ac:cxnSpMkLst>
        </pc:cxnChg>
        <pc:cxnChg chg="add del">
          <ac:chgData name="MaryJo Boner" userId="98cdd09b-4148-412b-8287-dea76dea0c7a" providerId="ADAL" clId="{CAEC8F68-DB86-42CF-BE9A-EF3A9DF17164}" dt="2023-05-25T18:23:13.413" v="208"/>
          <ac:cxnSpMkLst>
            <pc:docMk/>
            <pc:sldMk cId="0" sldId="291"/>
            <ac:cxnSpMk id="13" creationId="{82C7D74A-18BA-4709-A808-44E8815C4430}"/>
          </ac:cxnSpMkLst>
        </pc:cxnChg>
        <pc:cxnChg chg="add del">
          <ac:chgData name="MaryJo Boner" userId="98cdd09b-4148-412b-8287-dea76dea0c7a" providerId="ADAL" clId="{CAEC8F68-DB86-42CF-BE9A-EF3A9DF17164}" dt="2023-05-25T18:23:13.413" v="208"/>
          <ac:cxnSpMkLst>
            <pc:docMk/>
            <pc:sldMk cId="0" sldId="291"/>
            <ac:cxnSpMk id="15" creationId="{B5164A3F-1561-4039-8185-AB0EEB713EA7}"/>
          </ac:cxnSpMkLst>
        </pc:cxnChg>
        <pc:cxnChg chg="add del">
          <ac:chgData name="MaryJo Boner" userId="98cdd09b-4148-412b-8287-dea76dea0c7a" providerId="ADAL" clId="{CAEC8F68-DB86-42CF-BE9A-EF3A9DF17164}" dt="2023-05-25T18:23:13.413" v="208"/>
          <ac:cxnSpMkLst>
            <pc:docMk/>
            <pc:sldMk cId="0" sldId="291"/>
            <ac:cxnSpMk id="17" creationId="{2A35DB53-42BE-460E-9CA1-1294C98463CB}"/>
          </ac:cxnSpMkLst>
        </pc:cxnChg>
      </pc:sldChg>
      <pc:sldChg chg="addSp delSp modSp mod setBg setFolMasterObjs delDesignElem">
        <pc:chgData name="MaryJo Boner" userId="98cdd09b-4148-412b-8287-dea76dea0c7a" providerId="ADAL" clId="{CAEC8F68-DB86-42CF-BE9A-EF3A9DF17164}" dt="2023-05-25T18:23:13.413" v="208"/>
        <pc:sldMkLst>
          <pc:docMk/>
          <pc:sldMk cId="0" sldId="292"/>
        </pc:sldMkLst>
        <pc:spChg chg="mod">
          <ac:chgData name="MaryJo Boner" userId="98cdd09b-4148-412b-8287-dea76dea0c7a" providerId="ADAL" clId="{CAEC8F68-DB86-42CF-BE9A-EF3A9DF17164}" dt="2023-05-25T18:22:32.210" v="193" actId="14100"/>
          <ac:spMkLst>
            <pc:docMk/>
            <pc:sldMk cId="0" sldId="292"/>
            <ac:spMk id="2" creationId="{00000000-0000-0000-0000-000000000000}"/>
          </ac:spMkLst>
        </pc:spChg>
        <pc:spChg chg="mod ord">
          <ac:chgData name="MaryJo Boner" userId="98cdd09b-4148-412b-8287-dea76dea0c7a" providerId="ADAL" clId="{CAEC8F68-DB86-42CF-BE9A-EF3A9DF17164}" dt="2023-05-25T18:21:36.778" v="186" actId="26606"/>
          <ac:spMkLst>
            <pc:docMk/>
            <pc:sldMk cId="0" sldId="292"/>
            <ac:spMk id="3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21:36.778" v="186" actId="26606"/>
          <ac:spMkLst>
            <pc:docMk/>
            <pc:sldMk cId="0" sldId="292"/>
            <ac:spMk id="4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8:23:13.413" v="208"/>
          <ac:spMkLst>
            <pc:docMk/>
            <pc:sldMk cId="0" sldId="292"/>
            <ac:spMk id="19" creationId="{01E688E0-C729-4E49-9E7B-4697607DBE19}"/>
          </ac:spMkLst>
        </pc:spChg>
        <pc:grpChg chg="add del">
          <ac:chgData name="MaryJo Boner" userId="98cdd09b-4148-412b-8287-dea76dea0c7a" providerId="ADAL" clId="{CAEC8F68-DB86-42CF-BE9A-EF3A9DF17164}" dt="2023-05-25T18:23:13.413" v="208"/>
          <ac:grpSpMkLst>
            <pc:docMk/>
            <pc:sldMk cId="0" sldId="292"/>
            <ac:grpSpMk id="21" creationId="{AAD89D74-79DD-4BE2-AA8C-8672382F2520}"/>
          </ac:grpSpMkLst>
        </pc:grpChg>
        <pc:cxnChg chg="add del">
          <ac:chgData name="MaryJo Boner" userId="98cdd09b-4148-412b-8287-dea76dea0c7a" providerId="ADAL" clId="{CAEC8F68-DB86-42CF-BE9A-EF3A9DF17164}" dt="2023-05-25T18:23:13.413" v="208"/>
          <ac:cxnSpMkLst>
            <pc:docMk/>
            <pc:sldMk cId="0" sldId="292"/>
            <ac:cxnSpMk id="9" creationId="{8FD48FB1-66D8-4676-B0AA-C139A1DB78D1}"/>
          </ac:cxnSpMkLst>
        </pc:cxnChg>
        <pc:cxnChg chg="add del">
          <ac:chgData name="MaryJo Boner" userId="98cdd09b-4148-412b-8287-dea76dea0c7a" providerId="ADAL" clId="{CAEC8F68-DB86-42CF-BE9A-EF3A9DF17164}" dt="2023-05-25T18:23:13.413" v="208"/>
          <ac:cxnSpMkLst>
            <pc:docMk/>
            <pc:sldMk cId="0" sldId="292"/>
            <ac:cxnSpMk id="11" creationId="{F033F5AE-6728-4F19-8DED-658E674B31B9}"/>
          </ac:cxnSpMkLst>
        </pc:cxnChg>
        <pc:cxnChg chg="add del">
          <ac:chgData name="MaryJo Boner" userId="98cdd09b-4148-412b-8287-dea76dea0c7a" providerId="ADAL" clId="{CAEC8F68-DB86-42CF-BE9A-EF3A9DF17164}" dt="2023-05-25T18:23:13.413" v="208"/>
          <ac:cxnSpMkLst>
            <pc:docMk/>
            <pc:sldMk cId="0" sldId="292"/>
            <ac:cxnSpMk id="13" creationId="{82C7D74A-18BA-4709-A808-44E8815C4430}"/>
          </ac:cxnSpMkLst>
        </pc:cxnChg>
        <pc:cxnChg chg="add del">
          <ac:chgData name="MaryJo Boner" userId="98cdd09b-4148-412b-8287-dea76dea0c7a" providerId="ADAL" clId="{CAEC8F68-DB86-42CF-BE9A-EF3A9DF17164}" dt="2023-05-25T18:23:13.413" v="208"/>
          <ac:cxnSpMkLst>
            <pc:docMk/>
            <pc:sldMk cId="0" sldId="292"/>
            <ac:cxnSpMk id="15" creationId="{B5164A3F-1561-4039-8185-AB0EEB713EA7}"/>
          </ac:cxnSpMkLst>
        </pc:cxnChg>
        <pc:cxnChg chg="add del">
          <ac:chgData name="MaryJo Boner" userId="98cdd09b-4148-412b-8287-dea76dea0c7a" providerId="ADAL" clId="{CAEC8F68-DB86-42CF-BE9A-EF3A9DF17164}" dt="2023-05-25T18:23:13.413" v="208"/>
          <ac:cxnSpMkLst>
            <pc:docMk/>
            <pc:sldMk cId="0" sldId="292"/>
            <ac:cxnSpMk id="17" creationId="{2A35DB53-42BE-460E-9CA1-1294C98463CB}"/>
          </ac:cxnSpMkLst>
        </pc:cxnChg>
      </pc:sldChg>
      <pc:sldChg chg="modSp mod">
        <pc:chgData name="MaryJo Boner" userId="98cdd09b-4148-412b-8287-dea76dea0c7a" providerId="ADAL" clId="{CAEC8F68-DB86-42CF-BE9A-EF3A9DF17164}" dt="2023-05-25T18:25:45.181" v="218" actId="1076"/>
        <pc:sldMkLst>
          <pc:docMk/>
          <pc:sldMk cId="0" sldId="293"/>
        </pc:sldMkLst>
        <pc:spChg chg="mod">
          <ac:chgData name="MaryJo Boner" userId="98cdd09b-4148-412b-8287-dea76dea0c7a" providerId="ADAL" clId="{CAEC8F68-DB86-42CF-BE9A-EF3A9DF17164}" dt="2023-05-25T18:25:45.181" v="218" actId="1076"/>
          <ac:spMkLst>
            <pc:docMk/>
            <pc:sldMk cId="0" sldId="293"/>
            <ac:spMk id="2" creationId="{00000000-0000-0000-0000-000000000000}"/>
          </ac:spMkLst>
        </pc:spChg>
      </pc:sldChg>
      <pc:sldChg chg="addSp delSp modSp mod setBg setFolMasterObjs delDesignElem">
        <pc:chgData name="MaryJo Boner" userId="98cdd09b-4148-412b-8287-dea76dea0c7a" providerId="ADAL" clId="{CAEC8F68-DB86-42CF-BE9A-EF3A9DF17164}" dt="2023-05-25T19:04:38.279" v="380"/>
        <pc:sldMkLst>
          <pc:docMk/>
          <pc:sldMk cId="0" sldId="294"/>
        </pc:sldMkLst>
        <pc:spChg chg="mod ord">
          <ac:chgData name="MaryJo Boner" userId="98cdd09b-4148-412b-8287-dea76dea0c7a" providerId="ADAL" clId="{CAEC8F68-DB86-42CF-BE9A-EF3A9DF17164}" dt="2023-05-25T18:31:46.880" v="245" actId="26606"/>
          <ac:spMkLst>
            <pc:docMk/>
            <pc:sldMk cId="0" sldId="294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31:46.880" v="245" actId="26606"/>
          <ac:spMkLst>
            <pc:docMk/>
            <pc:sldMk cId="0" sldId="294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294"/>
            <ac:spMk id="5" creationId="{781BBDC9-2DC6-4959-AC3D-49A5DCB05DA7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294"/>
            <ac:spMk id="6" creationId="{08452CCF-4A27-488A-AAF4-424933CFC925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294"/>
            <ac:spMk id="7" creationId="{4B74BB55-8517-4CFE-9389-81D0E6F81F00}"/>
          </ac:spMkLst>
        </pc:spChg>
        <pc:spChg chg="add del">
          <ac:chgData name="MaryJo Boner" userId="98cdd09b-4148-412b-8287-dea76dea0c7a" providerId="ADAL" clId="{CAEC8F68-DB86-42CF-BE9A-EF3A9DF17164}" dt="2023-05-25T18:31:46.880" v="245" actId="26606"/>
          <ac:spMkLst>
            <pc:docMk/>
            <pc:sldMk cId="0" sldId="294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8:31:46.880" v="245" actId="26606"/>
          <ac:spMkLst>
            <pc:docMk/>
            <pc:sldMk cId="0" sldId="294"/>
            <ac:spMk id="10" creationId="{B729B08C-A8E8-4A5F-BE85-F0B9269F87DD}"/>
          </ac:spMkLst>
        </pc:spChg>
        <pc:spChg chg="add del">
          <ac:chgData name="MaryJo Boner" userId="98cdd09b-4148-412b-8287-dea76dea0c7a" providerId="ADAL" clId="{CAEC8F68-DB86-42CF-BE9A-EF3A9DF17164}" dt="2023-05-25T18:33:42.875" v="264"/>
          <ac:spMkLst>
            <pc:docMk/>
            <pc:sldMk cId="0" sldId="294"/>
            <ac:spMk id="22" creationId="{781BBDC9-2DC6-4959-AC3D-49A5DCB05DA7}"/>
          </ac:spMkLst>
        </pc:spChg>
        <pc:spChg chg="add del">
          <ac:chgData name="MaryJo Boner" userId="98cdd09b-4148-412b-8287-dea76dea0c7a" providerId="ADAL" clId="{CAEC8F68-DB86-42CF-BE9A-EF3A9DF17164}" dt="2023-05-25T18:33:42.875" v="264"/>
          <ac:spMkLst>
            <pc:docMk/>
            <pc:sldMk cId="0" sldId="294"/>
            <ac:spMk id="24" creationId="{08452CCF-4A27-488A-AAF4-424933CFC925}"/>
          </ac:spMkLst>
        </pc:spChg>
        <pc:spChg chg="add del">
          <ac:chgData name="MaryJo Boner" userId="98cdd09b-4148-412b-8287-dea76dea0c7a" providerId="ADAL" clId="{CAEC8F68-DB86-42CF-BE9A-EF3A9DF17164}" dt="2023-05-25T18:33:42.875" v="264"/>
          <ac:spMkLst>
            <pc:docMk/>
            <pc:sldMk cId="0" sldId="294"/>
            <ac:spMk id="26" creationId="{4B74BB55-8517-4CFE-9389-81D0E6F81F00}"/>
          </ac:spMkLst>
        </pc:spChg>
        <pc:grpChg chg="add del">
          <ac:chgData name="MaryJo Boner" userId="98cdd09b-4148-412b-8287-dea76dea0c7a" providerId="ADAL" clId="{CAEC8F68-DB86-42CF-BE9A-EF3A9DF17164}" dt="2023-05-25T18:31:46.880" v="245" actId="26606"/>
          <ac:grpSpMkLst>
            <pc:docMk/>
            <pc:sldMk cId="0" sldId="294"/>
            <ac:grpSpMk id="12" creationId="{3AF0DAB2-66C2-4FB9-A4F3-E117F1D180D9}"/>
          </ac:grpSpMkLst>
        </pc:grpChg>
        <pc:grpChg chg="add del">
          <ac:chgData name="MaryJo Boner" userId="98cdd09b-4148-412b-8287-dea76dea0c7a" providerId="ADAL" clId="{CAEC8F68-DB86-42CF-BE9A-EF3A9DF17164}" dt="2023-05-25T19:04:38.279" v="380"/>
          <ac:grpSpMkLst>
            <pc:docMk/>
            <pc:sldMk cId="0" sldId="294"/>
            <ac:grpSpMk id="14" creationId="{543190CD-45FC-4DE0-B596-17D4DE53E972}"/>
          </ac:grpSpMkLst>
        </pc:grpChg>
        <pc:grpChg chg="add del">
          <ac:chgData name="MaryJo Boner" userId="98cdd09b-4148-412b-8287-dea76dea0c7a" providerId="ADAL" clId="{CAEC8F68-DB86-42CF-BE9A-EF3A9DF17164}" dt="2023-05-25T18:33:42.875" v="264"/>
          <ac:grpSpMkLst>
            <pc:docMk/>
            <pc:sldMk cId="0" sldId="294"/>
            <ac:grpSpMk id="28" creationId="{543190CD-45FC-4DE0-B596-17D4DE53E972}"/>
          </ac:grpSpMkLst>
        </pc:grpChg>
      </pc:sldChg>
      <pc:sldChg chg="addSp delSp modSp mod setBg setFolMasterObjs delDesignElem">
        <pc:chgData name="MaryJo Boner" userId="98cdd09b-4148-412b-8287-dea76dea0c7a" providerId="ADAL" clId="{CAEC8F68-DB86-42CF-BE9A-EF3A9DF17164}" dt="2023-05-25T18:33:42.875" v="264"/>
        <pc:sldMkLst>
          <pc:docMk/>
          <pc:sldMk cId="0" sldId="295"/>
        </pc:sldMkLst>
        <pc:spChg chg="mod">
          <ac:chgData name="MaryJo Boner" userId="98cdd09b-4148-412b-8287-dea76dea0c7a" providerId="ADAL" clId="{CAEC8F68-DB86-42CF-BE9A-EF3A9DF17164}" dt="2023-05-25T18:29:27.941" v="232" actId="14100"/>
          <ac:spMkLst>
            <pc:docMk/>
            <pc:sldMk cId="0" sldId="295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29:31.138" v="233" actId="1076"/>
          <ac:spMkLst>
            <pc:docMk/>
            <pc:sldMk cId="0" sldId="295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8:33:42.875" v="264"/>
          <ac:spMkLst>
            <pc:docMk/>
            <pc:sldMk cId="0" sldId="295"/>
            <ac:spMk id="9" creationId="{1AB8FFBB-0A2D-4D4C-B94B-320ABB3490DA}"/>
          </ac:spMkLst>
        </pc:spChg>
        <pc:grpChg chg="add del">
          <ac:chgData name="MaryJo Boner" userId="98cdd09b-4148-412b-8287-dea76dea0c7a" providerId="ADAL" clId="{CAEC8F68-DB86-42CF-BE9A-EF3A9DF17164}" dt="2023-05-25T18:33:42.875" v="264"/>
          <ac:grpSpMkLst>
            <pc:docMk/>
            <pc:sldMk cId="0" sldId="295"/>
            <ac:grpSpMk id="11" creationId="{0EC92BD4-3684-4A4A-84FF-704DCA7A3E0C}"/>
          </ac:grpSpMkLst>
        </pc:grpChg>
        <pc:picChg chg="add mod">
          <ac:chgData name="MaryJo Boner" userId="98cdd09b-4148-412b-8287-dea76dea0c7a" providerId="ADAL" clId="{CAEC8F68-DB86-42CF-BE9A-EF3A9DF17164}" dt="2023-05-25T18:28:35.865" v="227" actId="1076"/>
          <ac:picMkLst>
            <pc:docMk/>
            <pc:sldMk cId="0" sldId="295"/>
            <ac:picMk id="5" creationId="{3DB84DAE-79C1-B6EC-2F90-C192C99CC035}"/>
          </ac:picMkLst>
        </pc:picChg>
      </pc:sldChg>
      <pc:sldChg chg="addSp delSp modSp mod setBg setFolMasterObjs delDesignElem">
        <pc:chgData name="MaryJo Boner" userId="98cdd09b-4148-412b-8287-dea76dea0c7a" providerId="ADAL" clId="{CAEC8F68-DB86-42CF-BE9A-EF3A9DF17164}" dt="2023-05-25T19:04:38.279" v="380"/>
        <pc:sldMkLst>
          <pc:docMk/>
          <pc:sldMk cId="0" sldId="296"/>
        </pc:sldMkLst>
        <pc:spChg chg="mod ord">
          <ac:chgData name="MaryJo Boner" userId="98cdd09b-4148-412b-8287-dea76dea0c7a" providerId="ADAL" clId="{CAEC8F68-DB86-42CF-BE9A-EF3A9DF17164}" dt="2023-05-25T18:30:03.258" v="234" actId="26606"/>
          <ac:spMkLst>
            <pc:docMk/>
            <pc:sldMk cId="0" sldId="296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30:03.258" v="234" actId="26606"/>
          <ac:spMkLst>
            <pc:docMk/>
            <pc:sldMk cId="0" sldId="296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296"/>
            <ac:spMk id="5" creationId="{781BBDC9-2DC6-4959-AC3D-49A5DCB05DA7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296"/>
            <ac:spMk id="6" creationId="{08452CCF-4A27-488A-AAF4-424933CFC925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296"/>
            <ac:spMk id="7" creationId="{4B74BB55-8517-4CFE-9389-81D0E6F81F00}"/>
          </ac:spMkLst>
        </pc:spChg>
        <pc:spChg chg="add del">
          <ac:chgData name="MaryJo Boner" userId="98cdd09b-4148-412b-8287-dea76dea0c7a" providerId="ADAL" clId="{CAEC8F68-DB86-42CF-BE9A-EF3A9DF17164}" dt="2023-05-25T18:33:42.875" v="264"/>
          <ac:spMkLst>
            <pc:docMk/>
            <pc:sldMk cId="0" sldId="296"/>
            <ac:spMk id="8" creationId="{781BBDC9-2DC6-4959-AC3D-49A5DCB05DA7}"/>
          </ac:spMkLst>
        </pc:spChg>
        <pc:spChg chg="add del">
          <ac:chgData name="MaryJo Boner" userId="98cdd09b-4148-412b-8287-dea76dea0c7a" providerId="ADAL" clId="{CAEC8F68-DB86-42CF-BE9A-EF3A9DF17164}" dt="2023-05-25T18:33:42.875" v="264"/>
          <ac:spMkLst>
            <pc:docMk/>
            <pc:sldMk cId="0" sldId="296"/>
            <ac:spMk id="10" creationId="{08452CCF-4A27-488A-AAF4-424933CFC925}"/>
          </ac:spMkLst>
        </pc:spChg>
        <pc:spChg chg="add del">
          <ac:chgData name="MaryJo Boner" userId="98cdd09b-4148-412b-8287-dea76dea0c7a" providerId="ADAL" clId="{CAEC8F68-DB86-42CF-BE9A-EF3A9DF17164}" dt="2023-05-25T18:33:42.875" v="264"/>
          <ac:spMkLst>
            <pc:docMk/>
            <pc:sldMk cId="0" sldId="296"/>
            <ac:spMk id="12" creationId="{4B74BB55-8517-4CFE-9389-81D0E6F81F00}"/>
          </ac:spMkLst>
        </pc:spChg>
        <pc:grpChg chg="add del">
          <ac:chgData name="MaryJo Boner" userId="98cdd09b-4148-412b-8287-dea76dea0c7a" providerId="ADAL" clId="{CAEC8F68-DB86-42CF-BE9A-EF3A9DF17164}" dt="2023-05-25T19:04:38.279" v="380"/>
          <ac:grpSpMkLst>
            <pc:docMk/>
            <pc:sldMk cId="0" sldId="296"/>
            <ac:grpSpMk id="9" creationId="{543190CD-45FC-4DE0-B596-17D4DE53E972}"/>
          </ac:grpSpMkLst>
        </pc:grpChg>
        <pc:grpChg chg="add del">
          <ac:chgData name="MaryJo Boner" userId="98cdd09b-4148-412b-8287-dea76dea0c7a" providerId="ADAL" clId="{CAEC8F68-DB86-42CF-BE9A-EF3A9DF17164}" dt="2023-05-25T18:33:42.875" v="264"/>
          <ac:grpSpMkLst>
            <pc:docMk/>
            <pc:sldMk cId="0" sldId="296"/>
            <ac:grpSpMk id="14" creationId="{543190CD-45FC-4DE0-B596-17D4DE53E972}"/>
          </ac:grpSpMkLst>
        </pc:grpChg>
      </pc:sldChg>
      <pc:sldChg chg="addSp delSp modSp mod setBg setFolMasterObjs delDesignElem">
        <pc:chgData name="MaryJo Boner" userId="98cdd09b-4148-412b-8287-dea76dea0c7a" providerId="ADAL" clId="{CAEC8F68-DB86-42CF-BE9A-EF3A9DF17164}" dt="2023-05-25T19:04:38.279" v="380"/>
        <pc:sldMkLst>
          <pc:docMk/>
          <pc:sldMk cId="0" sldId="297"/>
        </pc:sldMkLst>
        <pc:spChg chg="mod ord">
          <ac:chgData name="MaryJo Boner" userId="98cdd09b-4148-412b-8287-dea76dea0c7a" providerId="ADAL" clId="{CAEC8F68-DB86-42CF-BE9A-EF3A9DF17164}" dt="2023-05-25T18:30:18.337" v="235" actId="26606"/>
          <ac:spMkLst>
            <pc:docMk/>
            <pc:sldMk cId="0" sldId="297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30:18.337" v="235" actId="26606"/>
          <ac:spMkLst>
            <pc:docMk/>
            <pc:sldMk cId="0" sldId="297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297"/>
            <ac:spMk id="5" creationId="{781BBDC9-2DC6-4959-AC3D-49A5DCB05DA7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297"/>
            <ac:spMk id="6" creationId="{08452CCF-4A27-488A-AAF4-424933CFC925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297"/>
            <ac:spMk id="7" creationId="{4B74BB55-8517-4CFE-9389-81D0E6F81F00}"/>
          </ac:spMkLst>
        </pc:spChg>
        <pc:spChg chg="add del">
          <ac:chgData name="MaryJo Boner" userId="98cdd09b-4148-412b-8287-dea76dea0c7a" providerId="ADAL" clId="{CAEC8F68-DB86-42CF-BE9A-EF3A9DF17164}" dt="2023-05-25T18:33:42.875" v="264"/>
          <ac:spMkLst>
            <pc:docMk/>
            <pc:sldMk cId="0" sldId="297"/>
            <ac:spMk id="8" creationId="{781BBDC9-2DC6-4959-AC3D-49A5DCB05DA7}"/>
          </ac:spMkLst>
        </pc:spChg>
        <pc:spChg chg="add del">
          <ac:chgData name="MaryJo Boner" userId="98cdd09b-4148-412b-8287-dea76dea0c7a" providerId="ADAL" clId="{CAEC8F68-DB86-42CF-BE9A-EF3A9DF17164}" dt="2023-05-25T18:33:42.875" v="264"/>
          <ac:spMkLst>
            <pc:docMk/>
            <pc:sldMk cId="0" sldId="297"/>
            <ac:spMk id="10" creationId="{08452CCF-4A27-488A-AAF4-424933CFC925}"/>
          </ac:spMkLst>
        </pc:spChg>
        <pc:spChg chg="add del">
          <ac:chgData name="MaryJo Boner" userId="98cdd09b-4148-412b-8287-dea76dea0c7a" providerId="ADAL" clId="{CAEC8F68-DB86-42CF-BE9A-EF3A9DF17164}" dt="2023-05-25T18:33:42.875" v="264"/>
          <ac:spMkLst>
            <pc:docMk/>
            <pc:sldMk cId="0" sldId="297"/>
            <ac:spMk id="12" creationId="{4B74BB55-8517-4CFE-9389-81D0E6F81F00}"/>
          </ac:spMkLst>
        </pc:spChg>
        <pc:grpChg chg="add del">
          <ac:chgData name="MaryJo Boner" userId="98cdd09b-4148-412b-8287-dea76dea0c7a" providerId="ADAL" clId="{CAEC8F68-DB86-42CF-BE9A-EF3A9DF17164}" dt="2023-05-25T19:04:38.279" v="380"/>
          <ac:grpSpMkLst>
            <pc:docMk/>
            <pc:sldMk cId="0" sldId="297"/>
            <ac:grpSpMk id="9" creationId="{543190CD-45FC-4DE0-B596-17D4DE53E972}"/>
          </ac:grpSpMkLst>
        </pc:grpChg>
        <pc:grpChg chg="add del">
          <ac:chgData name="MaryJo Boner" userId="98cdd09b-4148-412b-8287-dea76dea0c7a" providerId="ADAL" clId="{CAEC8F68-DB86-42CF-BE9A-EF3A9DF17164}" dt="2023-05-25T18:33:42.875" v="264"/>
          <ac:grpSpMkLst>
            <pc:docMk/>
            <pc:sldMk cId="0" sldId="297"/>
            <ac:grpSpMk id="14" creationId="{543190CD-45FC-4DE0-B596-17D4DE53E972}"/>
          </ac:grpSpMkLst>
        </pc:grpChg>
      </pc:sldChg>
      <pc:sldChg chg="addSp delSp modSp mod setBg setFolMasterObjs delDesignElem">
        <pc:chgData name="MaryJo Boner" userId="98cdd09b-4148-412b-8287-dea76dea0c7a" providerId="ADAL" clId="{CAEC8F68-DB86-42CF-BE9A-EF3A9DF17164}" dt="2023-05-25T19:04:38.279" v="380"/>
        <pc:sldMkLst>
          <pc:docMk/>
          <pc:sldMk cId="0" sldId="298"/>
        </pc:sldMkLst>
        <pc:spChg chg="mod ord">
          <ac:chgData name="MaryJo Boner" userId="98cdd09b-4148-412b-8287-dea76dea0c7a" providerId="ADAL" clId="{CAEC8F68-DB86-42CF-BE9A-EF3A9DF17164}" dt="2023-05-25T18:30:25.699" v="236" actId="26606"/>
          <ac:spMkLst>
            <pc:docMk/>
            <pc:sldMk cId="0" sldId="298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30:25.699" v="236" actId="26606"/>
          <ac:spMkLst>
            <pc:docMk/>
            <pc:sldMk cId="0" sldId="298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298"/>
            <ac:spMk id="5" creationId="{781BBDC9-2DC6-4959-AC3D-49A5DCB05DA7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298"/>
            <ac:spMk id="6" creationId="{08452CCF-4A27-488A-AAF4-424933CFC925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298"/>
            <ac:spMk id="7" creationId="{4B74BB55-8517-4CFE-9389-81D0E6F81F00}"/>
          </ac:spMkLst>
        </pc:spChg>
        <pc:spChg chg="add del">
          <ac:chgData name="MaryJo Boner" userId="98cdd09b-4148-412b-8287-dea76dea0c7a" providerId="ADAL" clId="{CAEC8F68-DB86-42CF-BE9A-EF3A9DF17164}" dt="2023-05-25T18:33:42.875" v="264"/>
          <ac:spMkLst>
            <pc:docMk/>
            <pc:sldMk cId="0" sldId="298"/>
            <ac:spMk id="8" creationId="{781BBDC9-2DC6-4959-AC3D-49A5DCB05DA7}"/>
          </ac:spMkLst>
        </pc:spChg>
        <pc:spChg chg="add del">
          <ac:chgData name="MaryJo Boner" userId="98cdd09b-4148-412b-8287-dea76dea0c7a" providerId="ADAL" clId="{CAEC8F68-DB86-42CF-BE9A-EF3A9DF17164}" dt="2023-05-25T18:33:42.875" v="264"/>
          <ac:spMkLst>
            <pc:docMk/>
            <pc:sldMk cId="0" sldId="298"/>
            <ac:spMk id="10" creationId="{08452CCF-4A27-488A-AAF4-424933CFC925}"/>
          </ac:spMkLst>
        </pc:spChg>
        <pc:spChg chg="add del">
          <ac:chgData name="MaryJo Boner" userId="98cdd09b-4148-412b-8287-dea76dea0c7a" providerId="ADAL" clId="{CAEC8F68-DB86-42CF-BE9A-EF3A9DF17164}" dt="2023-05-25T18:33:42.875" v="264"/>
          <ac:spMkLst>
            <pc:docMk/>
            <pc:sldMk cId="0" sldId="298"/>
            <ac:spMk id="12" creationId="{4B74BB55-8517-4CFE-9389-81D0E6F81F00}"/>
          </ac:spMkLst>
        </pc:spChg>
        <pc:grpChg chg="add del">
          <ac:chgData name="MaryJo Boner" userId="98cdd09b-4148-412b-8287-dea76dea0c7a" providerId="ADAL" clId="{CAEC8F68-DB86-42CF-BE9A-EF3A9DF17164}" dt="2023-05-25T19:04:38.279" v="380"/>
          <ac:grpSpMkLst>
            <pc:docMk/>
            <pc:sldMk cId="0" sldId="298"/>
            <ac:grpSpMk id="9" creationId="{543190CD-45FC-4DE0-B596-17D4DE53E972}"/>
          </ac:grpSpMkLst>
        </pc:grpChg>
        <pc:grpChg chg="add del">
          <ac:chgData name="MaryJo Boner" userId="98cdd09b-4148-412b-8287-dea76dea0c7a" providerId="ADAL" clId="{CAEC8F68-DB86-42CF-BE9A-EF3A9DF17164}" dt="2023-05-25T18:33:42.875" v="264"/>
          <ac:grpSpMkLst>
            <pc:docMk/>
            <pc:sldMk cId="0" sldId="298"/>
            <ac:grpSpMk id="14" creationId="{543190CD-45FC-4DE0-B596-17D4DE53E972}"/>
          </ac:grpSpMkLst>
        </pc:grpChg>
      </pc:sldChg>
      <pc:sldChg chg="addSp delSp modSp mod setBg setFolMasterObjs delDesignElem">
        <pc:chgData name="MaryJo Boner" userId="98cdd09b-4148-412b-8287-dea76dea0c7a" providerId="ADAL" clId="{CAEC8F68-DB86-42CF-BE9A-EF3A9DF17164}" dt="2023-05-25T18:33:42.875" v="264"/>
        <pc:sldMkLst>
          <pc:docMk/>
          <pc:sldMk cId="0" sldId="299"/>
        </pc:sldMkLst>
        <pc:spChg chg="mod">
          <ac:chgData name="MaryJo Boner" userId="98cdd09b-4148-412b-8287-dea76dea0c7a" providerId="ADAL" clId="{CAEC8F68-DB86-42CF-BE9A-EF3A9DF17164}" dt="2023-05-25T18:31:29.472" v="244" actId="14100"/>
          <ac:spMkLst>
            <pc:docMk/>
            <pc:sldMk cId="0" sldId="299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31:00.500" v="240" actId="26606"/>
          <ac:spMkLst>
            <pc:docMk/>
            <pc:sldMk cId="0" sldId="299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8:33:42.875" v="264"/>
          <ac:spMkLst>
            <pc:docMk/>
            <pc:sldMk cId="0" sldId="299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8:33:42.875" v="264"/>
          <ac:spMkLst>
            <pc:docMk/>
            <pc:sldMk cId="0" sldId="299"/>
            <ac:spMk id="10" creationId="{B729B08C-A8E8-4A5F-BE85-F0B9269F87DD}"/>
          </ac:spMkLst>
        </pc:spChg>
        <pc:grpChg chg="add del">
          <ac:chgData name="MaryJo Boner" userId="98cdd09b-4148-412b-8287-dea76dea0c7a" providerId="ADAL" clId="{CAEC8F68-DB86-42CF-BE9A-EF3A9DF17164}" dt="2023-05-25T18:33:42.875" v="264"/>
          <ac:grpSpMkLst>
            <pc:docMk/>
            <pc:sldMk cId="0" sldId="299"/>
            <ac:grpSpMk id="12" creationId="{3AF0DAB2-66C2-4FB9-A4F3-E117F1D180D9}"/>
          </ac:grpSpMkLst>
        </pc:grpChg>
      </pc:sldChg>
      <pc:sldChg chg="addSp delSp modSp mod">
        <pc:chgData name="MaryJo Boner" userId="98cdd09b-4148-412b-8287-dea76dea0c7a" providerId="ADAL" clId="{CAEC8F68-DB86-42CF-BE9A-EF3A9DF17164}" dt="2023-05-25T18:41:35.478" v="284" actId="26606"/>
        <pc:sldMkLst>
          <pc:docMk/>
          <pc:sldMk cId="0" sldId="300"/>
        </pc:sldMkLst>
        <pc:spChg chg="mod">
          <ac:chgData name="MaryJo Boner" userId="98cdd09b-4148-412b-8287-dea76dea0c7a" providerId="ADAL" clId="{CAEC8F68-DB86-42CF-BE9A-EF3A9DF17164}" dt="2023-05-25T18:39:45.399" v="278" actId="14100"/>
          <ac:spMkLst>
            <pc:docMk/>
            <pc:sldMk cId="0" sldId="300"/>
            <ac:spMk id="2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8:41:35.478" v="284" actId="26606"/>
          <ac:spMkLst>
            <pc:docMk/>
            <pc:sldMk cId="0" sldId="300"/>
            <ac:spMk id="5" creationId="{00000000-0000-0000-0000-000000000000}"/>
          </ac:spMkLst>
        </pc:spChg>
        <pc:graphicFrameChg chg="add del">
          <ac:chgData name="MaryJo Boner" userId="98cdd09b-4148-412b-8287-dea76dea0c7a" providerId="ADAL" clId="{CAEC8F68-DB86-42CF-BE9A-EF3A9DF17164}" dt="2023-05-25T18:41:23.920" v="280" actId="26606"/>
          <ac:graphicFrameMkLst>
            <pc:docMk/>
            <pc:sldMk cId="0" sldId="300"/>
            <ac:graphicFrameMk id="7" creationId="{BC4394EC-91E6-BD68-1979-CFDCFE1C22F1}"/>
          </ac:graphicFrameMkLst>
        </pc:graphicFrameChg>
        <pc:graphicFrameChg chg="add del">
          <ac:chgData name="MaryJo Boner" userId="98cdd09b-4148-412b-8287-dea76dea0c7a" providerId="ADAL" clId="{CAEC8F68-DB86-42CF-BE9A-EF3A9DF17164}" dt="2023-05-25T18:41:27.090" v="282" actId="26606"/>
          <ac:graphicFrameMkLst>
            <pc:docMk/>
            <pc:sldMk cId="0" sldId="300"/>
            <ac:graphicFrameMk id="9" creationId="{249C8FB4-85F0-F9D0-918D-DAB672257FB0}"/>
          </ac:graphicFrameMkLst>
        </pc:graphicFrameChg>
        <pc:graphicFrameChg chg="add del">
          <ac:chgData name="MaryJo Boner" userId="98cdd09b-4148-412b-8287-dea76dea0c7a" providerId="ADAL" clId="{CAEC8F68-DB86-42CF-BE9A-EF3A9DF17164}" dt="2023-05-25T18:41:35.478" v="284" actId="26606"/>
          <ac:graphicFrameMkLst>
            <pc:docMk/>
            <pc:sldMk cId="0" sldId="300"/>
            <ac:graphicFrameMk id="11" creationId="{BC4394EC-91E6-BD68-1979-CFDCFE1C22F1}"/>
          </ac:graphicFrameMkLst>
        </pc:graphicFrameChg>
      </pc:sldChg>
      <pc:sldChg chg="addSp delSp modSp mod setBg setFolMasterObjs delDesignElem">
        <pc:chgData name="MaryJo Boner" userId="98cdd09b-4148-412b-8287-dea76dea0c7a" providerId="ADAL" clId="{CAEC8F68-DB86-42CF-BE9A-EF3A9DF17164}" dt="2023-05-25T19:04:38.279" v="380"/>
        <pc:sldMkLst>
          <pc:docMk/>
          <pc:sldMk cId="0" sldId="301"/>
        </pc:sldMkLst>
        <pc:spChg chg="mod">
          <ac:chgData name="MaryJo Boner" userId="98cdd09b-4148-412b-8287-dea76dea0c7a" providerId="ADAL" clId="{CAEC8F68-DB86-42CF-BE9A-EF3A9DF17164}" dt="2023-05-25T18:46:25.134" v="297" actId="255"/>
          <ac:spMkLst>
            <pc:docMk/>
            <pc:sldMk cId="0" sldId="301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41:57.657" v="285" actId="26606"/>
          <ac:spMkLst>
            <pc:docMk/>
            <pc:sldMk cId="0" sldId="301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301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301"/>
            <ac:spMk id="10" creationId="{B729B08C-A8E8-4A5F-BE85-F0B9269F87DD}"/>
          </ac:spMkLst>
        </pc:spChg>
        <pc:grpChg chg="add del">
          <ac:chgData name="MaryJo Boner" userId="98cdd09b-4148-412b-8287-dea76dea0c7a" providerId="ADAL" clId="{CAEC8F68-DB86-42CF-BE9A-EF3A9DF17164}" dt="2023-05-25T19:04:38.279" v="380"/>
          <ac:grpSpMkLst>
            <pc:docMk/>
            <pc:sldMk cId="0" sldId="301"/>
            <ac:grpSpMk id="12" creationId="{3AF0DAB2-66C2-4FB9-A4F3-E117F1D180D9}"/>
          </ac:grpSpMkLst>
        </pc:grpChg>
      </pc:sldChg>
      <pc:sldChg chg="addSp delSp modSp mod setBg setFolMasterObjs delDesignElem">
        <pc:chgData name="MaryJo Boner" userId="98cdd09b-4148-412b-8287-dea76dea0c7a" providerId="ADAL" clId="{CAEC8F68-DB86-42CF-BE9A-EF3A9DF17164}" dt="2023-05-25T19:04:38.279" v="380"/>
        <pc:sldMkLst>
          <pc:docMk/>
          <pc:sldMk cId="0" sldId="302"/>
        </pc:sldMkLst>
        <pc:spChg chg="mod">
          <ac:chgData name="MaryJo Boner" userId="98cdd09b-4148-412b-8287-dea76dea0c7a" providerId="ADAL" clId="{CAEC8F68-DB86-42CF-BE9A-EF3A9DF17164}" dt="2023-05-25T18:46:13.733" v="296" actId="255"/>
          <ac:spMkLst>
            <pc:docMk/>
            <pc:sldMk cId="0" sldId="302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44:36.159" v="286" actId="26606"/>
          <ac:spMkLst>
            <pc:docMk/>
            <pc:sldMk cId="0" sldId="302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302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302"/>
            <ac:spMk id="10" creationId="{B729B08C-A8E8-4A5F-BE85-F0B9269F87DD}"/>
          </ac:spMkLst>
        </pc:spChg>
        <pc:grpChg chg="add del">
          <ac:chgData name="MaryJo Boner" userId="98cdd09b-4148-412b-8287-dea76dea0c7a" providerId="ADAL" clId="{CAEC8F68-DB86-42CF-BE9A-EF3A9DF17164}" dt="2023-05-25T19:04:38.279" v="380"/>
          <ac:grpSpMkLst>
            <pc:docMk/>
            <pc:sldMk cId="0" sldId="302"/>
            <ac:grpSpMk id="12" creationId="{3AF0DAB2-66C2-4FB9-A4F3-E117F1D180D9}"/>
          </ac:grpSpMkLst>
        </pc:grpChg>
      </pc:sldChg>
      <pc:sldChg chg="addSp delSp modSp mod setBg setFolMasterObjs delDesignElem">
        <pc:chgData name="MaryJo Boner" userId="98cdd09b-4148-412b-8287-dea76dea0c7a" providerId="ADAL" clId="{CAEC8F68-DB86-42CF-BE9A-EF3A9DF17164}" dt="2023-05-25T19:04:38.279" v="380"/>
        <pc:sldMkLst>
          <pc:docMk/>
          <pc:sldMk cId="0" sldId="303"/>
        </pc:sldMkLst>
        <pc:spChg chg="mod">
          <ac:chgData name="MaryJo Boner" userId="98cdd09b-4148-412b-8287-dea76dea0c7a" providerId="ADAL" clId="{CAEC8F68-DB86-42CF-BE9A-EF3A9DF17164}" dt="2023-05-25T18:46:38.736" v="298" actId="255"/>
          <ac:spMkLst>
            <pc:docMk/>
            <pc:sldMk cId="0" sldId="303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44:42.366" v="287" actId="26606"/>
          <ac:spMkLst>
            <pc:docMk/>
            <pc:sldMk cId="0" sldId="303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303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303"/>
            <ac:spMk id="10" creationId="{B729B08C-A8E8-4A5F-BE85-F0B9269F87DD}"/>
          </ac:spMkLst>
        </pc:spChg>
        <pc:grpChg chg="add del">
          <ac:chgData name="MaryJo Boner" userId="98cdd09b-4148-412b-8287-dea76dea0c7a" providerId="ADAL" clId="{CAEC8F68-DB86-42CF-BE9A-EF3A9DF17164}" dt="2023-05-25T19:04:38.279" v="380"/>
          <ac:grpSpMkLst>
            <pc:docMk/>
            <pc:sldMk cId="0" sldId="303"/>
            <ac:grpSpMk id="12" creationId="{3AF0DAB2-66C2-4FB9-A4F3-E117F1D180D9}"/>
          </ac:grpSpMkLst>
        </pc:grpChg>
      </pc:sldChg>
      <pc:sldChg chg="addSp delSp modSp mod setBg setFolMasterObjs delDesignElem">
        <pc:chgData name="MaryJo Boner" userId="98cdd09b-4148-412b-8287-dea76dea0c7a" providerId="ADAL" clId="{CAEC8F68-DB86-42CF-BE9A-EF3A9DF17164}" dt="2023-05-25T19:04:38.279" v="380"/>
        <pc:sldMkLst>
          <pc:docMk/>
          <pc:sldMk cId="0" sldId="304"/>
        </pc:sldMkLst>
        <pc:spChg chg="mod">
          <ac:chgData name="MaryJo Boner" userId="98cdd09b-4148-412b-8287-dea76dea0c7a" providerId="ADAL" clId="{CAEC8F68-DB86-42CF-BE9A-EF3A9DF17164}" dt="2023-05-25T18:57:20.449" v="311" actId="26606"/>
          <ac:spMkLst>
            <pc:docMk/>
            <pc:sldMk cId="0" sldId="304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57:20.449" v="311" actId="26606"/>
          <ac:spMkLst>
            <pc:docMk/>
            <pc:sldMk cId="0" sldId="304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8:57:20.449" v="311" actId="26606"/>
          <ac:spMkLst>
            <pc:docMk/>
            <pc:sldMk cId="0" sldId="304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8:57:20.449" v="311" actId="26606"/>
          <ac:spMkLst>
            <pc:docMk/>
            <pc:sldMk cId="0" sldId="304"/>
            <ac:spMk id="10" creationId="{B729B08C-A8E8-4A5F-BE85-F0B9269F87DD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304"/>
            <ac:spMk id="23" creationId="{1AB8FFBB-0A2D-4D4C-B94B-320ABB3490DA}"/>
          </ac:spMkLst>
        </pc:spChg>
        <pc:grpChg chg="add del">
          <ac:chgData name="MaryJo Boner" userId="98cdd09b-4148-412b-8287-dea76dea0c7a" providerId="ADAL" clId="{CAEC8F68-DB86-42CF-BE9A-EF3A9DF17164}" dt="2023-05-25T18:57:20.449" v="311" actId="26606"/>
          <ac:grpSpMkLst>
            <pc:docMk/>
            <pc:sldMk cId="0" sldId="304"/>
            <ac:grpSpMk id="12" creationId="{3AF0DAB2-66C2-4FB9-A4F3-E117F1D180D9}"/>
          </ac:grpSpMkLst>
        </pc:grpChg>
        <pc:grpChg chg="add del">
          <ac:chgData name="MaryJo Boner" userId="98cdd09b-4148-412b-8287-dea76dea0c7a" providerId="ADAL" clId="{CAEC8F68-DB86-42CF-BE9A-EF3A9DF17164}" dt="2023-05-25T19:04:38.279" v="380"/>
          <ac:grpSpMkLst>
            <pc:docMk/>
            <pc:sldMk cId="0" sldId="304"/>
            <ac:grpSpMk id="25" creationId="{0EC92BD4-3684-4A4A-84FF-704DCA7A3E0C}"/>
          </ac:grpSpMkLst>
        </pc:grpChg>
        <pc:picChg chg="add">
          <ac:chgData name="MaryJo Boner" userId="98cdd09b-4148-412b-8287-dea76dea0c7a" providerId="ADAL" clId="{CAEC8F68-DB86-42CF-BE9A-EF3A9DF17164}" dt="2023-05-25T18:57:20.449" v="311" actId="26606"/>
          <ac:picMkLst>
            <pc:docMk/>
            <pc:sldMk cId="0" sldId="304"/>
            <ac:picMk id="19" creationId="{01DCDA06-3CC5-10F9-F085-3B592F6DB614}"/>
          </ac:picMkLst>
        </pc:picChg>
      </pc:sldChg>
      <pc:sldChg chg="addSp delSp modSp mod setBg setFolMasterObjs delDesignElem">
        <pc:chgData name="MaryJo Boner" userId="98cdd09b-4148-412b-8287-dea76dea0c7a" providerId="ADAL" clId="{CAEC8F68-DB86-42CF-BE9A-EF3A9DF17164}" dt="2023-05-25T19:04:38.279" v="380"/>
        <pc:sldMkLst>
          <pc:docMk/>
          <pc:sldMk cId="0" sldId="305"/>
        </pc:sldMkLst>
        <pc:spChg chg="mod">
          <ac:chgData name="MaryJo Boner" userId="98cdd09b-4148-412b-8287-dea76dea0c7a" providerId="ADAL" clId="{CAEC8F68-DB86-42CF-BE9A-EF3A9DF17164}" dt="2023-05-25T18:45:28.202" v="289" actId="26606"/>
          <ac:spMkLst>
            <pc:docMk/>
            <pc:sldMk cId="0" sldId="305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45:28.202" v="289" actId="26606"/>
          <ac:spMkLst>
            <pc:docMk/>
            <pc:sldMk cId="0" sldId="305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305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305"/>
            <ac:spMk id="10" creationId="{B729B08C-A8E8-4A5F-BE85-F0B9269F87DD}"/>
          </ac:spMkLst>
        </pc:spChg>
        <pc:grpChg chg="add del">
          <ac:chgData name="MaryJo Boner" userId="98cdd09b-4148-412b-8287-dea76dea0c7a" providerId="ADAL" clId="{CAEC8F68-DB86-42CF-BE9A-EF3A9DF17164}" dt="2023-05-25T19:04:38.279" v="380"/>
          <ac:grpSpMkLst>
            <pc:docMk/>
            <pc:sldMk cId="0" sldId="305"/>
            <ac:grpSpMk id="12" creationId="{3AF0DAB2-66C2-4FB9-A4F3-E117F1D180D9}"/>
          </ac:grpSpMkLst>
        </pc:grpChg>
      </pc:sldChg>
      <pc:sldChg chg="addSp delSp modSp mod setBg setFolMasterObjs delDesignElem">
        <pc:chgData name="MaryJo Boner" userId="98cdd09b-4148-412b-8287-dea76dea0c7a" providerId="ADAL" clId="{CAEC8F68-DB86-42CF-BE9A-EF3A9DF17164}" dt="2023-05-25T19:04:38.279" v="380"/>
        <pc:sldMkLst>
          <pc:docMk/>
          <pc:sldMk cId="0" sldId="306"/>
        </pc:sldMkLst>
        <pc:spChg chg="mod">
          <ac:chgData name="MaryJo Boner" userId="98cdd09b-4148-412b-8287-dea76dea0c7a" providerId="ADAL" clId="{CAEC8F68-DB86-42CF-BE9A-EF3A9DF17164}" dt="2023-05-25T18:49:44.814" v="309" actId="1076"/>
          <ac:spMkLst>
            <pc:docMk/>
            <pc:sldMk cId="0" sldId="306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49:21.751" v="305" actId="26606"/>
          <ac:spMkLst>
            <pc:docMk/>
            <pc:sldMk cId="0" sldId="306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306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306"/>
            <ac:spMk id="10" creationId="{B729B08C-A8E8-4A5F-BE85-F0B9269F87DD}"/>
          </ac:spMkLst>
        </pc:spChg>
        <pc:grpChg chg="add del">
          <ac:chgData name="MaryJo Boner" userId="98cdd09b-4148-412b-8287-dea76dea0c7a" providerId="ADAL" clId="{CAEC8F68-DB86-42CF-BE9A-EF3A9DF17164}" dt="2023-05-25T19:04:38.279" v="380"/>
          <ac:grpSpMkLst>
            <pc:docMk/>
            <pc:sldMk cId="0" sldId="306"/>
            <ac:grpSpMk id="12" creationId="{3AF0DAB2-66C2-4FB9-A4F3-E117F1D180D9}"/>
          </ac:grpSpMkLst>
        </pc:grpChg>
      </pc:sldChg>
      <pc:sldChg chg="addSp delSp modSp mod setBg setFolMasterObjs delDesignElem">
        <pc:chgData name="MaryJo Boner" userId="98cdd09b-4148-412b-8287-dea76dea0c7a" providerId="ADAL" clId="{CAEC8F68-DB86-42CF-BE9A-EF3A9DF17164}" dt="2023-05-25T19:04:38.279" v="380"/>
        <pc:sldMkLst>
          <pc:docMk/>
          <pc:sldMk cId="0" sldId="307"/>
        </pc:sldMkLst>
        <pc:spChg chg="mod">
          <ac:chgData name="MaryJo Boner" userId="98cdd09b-4148-412b-8287-dea76dea0c7a" providerId="ADAL" clId="{CAEC8F68-DB86-42CF-BE9A-EF3A9DF17164}" dt="2023-05-25T18:58:52.203" v="312" actId="26606"/>
          <ac:spMkLst>
            <pc:docMk/>
            <pc:sldMk cId="0" sldId="307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58:52.203" v="312" actId="26606"/>
          <ac:spMkLst>
            <pc:docMk/>
            <pc:sldMk cId="0" sldId="307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8:58:52.203" v="312" actId="26606"/>
          <ac:spMkLst>
            <pc:docMk/>
            <pc:sldMk cId="0" sldId="307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8:58:52.203" v="312" actId="26606"/>
          <ac:spMkLst>
            <pc:docMk/>
            <pc:sldMk cId="0" sldId="307"/>
            <ac:spMk id="10" creationId="{B729B08C-A8E8-4A5F-BE85-F0B9269F87DD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307"/>
            <ac:spMk id="23" creationId="{1AB8FFBB-0A2D-4D4C-B94B-320ABB3490DA}"/>
          </ac:spMkLst>
        </pc:spChg>
        <pc:grpChg chg="add del">
          <ac:chgData name="MaryJo Boner" userId="98cdd09b-4148-412b-8287-dea76dea0c7a" providerId="ADAL" clId="{CAEC8F68-DB86-42CF-BE9A-EF3A9DF17164}" dt="2023-05-25T18:58:52.203" v="312" actId="26606"/>
          <ac:grpSpMkLst>
            <pc:docMk/>
            <pc:sldMk cId="0" sldId="307"/>
            <ac:grpSpMk id="12" creationId="{3AF0DAB2-66C2-4FB9-A4F3-E117F1D180D9}"/>
          </ac:grpSpMkLst>
        </pc:grpChg>
        <pc:grpChg chg="add del">
          <ac:chgData name="MaryJo Boner" userId="98cdd09b-4148-412b-8287-dea76dea0c7a" providerId="ADAL" clId="{CAEC8F68-DB86-42CF-BE9A-EF3A9DF17164}" dt="2023-05-25T19:04:38.279" v="380"/>
          <ac:grpSpMkLst>
            <pc:docMk/>
            <pc:sldMk cId="0" sldId="307"/>
            <ac:grpSpMk id="25" creationId="{0EC92BD4-3684-4A4A-84FF-704DCA7A3E0C}"/>
          </ac:grpSpMkLst>
        </pc:grpChg>
        <pc:picChg chg="add">
          <ac:chgData name="MaryJo Boner" userId="98cdd09b-4148-412b-8287-dea76dea0c7a" providerId="ADAL" clId="{CAEC8F68-DB86-42CF-BE9A-EF3A9DF17164}" dt="2023-05-25T18:58:52.203" v="312" actId="26606"/>
          <ac:picMkLst>
            <pc:docMk/>
            <pc:sldMk cId="0" sldId="307"/>
            <ac:picMk id="19" creationId="{FEBF7696-F6E1-2032-1062-BAE34BAA5229}"/>
          </ac:picMkLst>
        </pc:picChg>
      </pc:sldChg>
      <pc:sldChg chg="addSp delSp modSp mod setBg setFolMasterObjs delDesignElem">
        <pc:chgData name="MaryJo Boner" userId="98cdd09b-4148-412b-8287-dea76dea0c7a" providerId="ADAL" clId="{CAEC8F68-DB86-42CF-BE9A-EF3A9DF17164}" dt="2023-05-25T19:04:38.279" v="380"/>
        <pc:sldMkLst>
          <pc:docMk/>
          <pc:sldMk cId="0" sldId="308"/>
        </pc:sldMkLst>
        <pc:spChg chg="mod ord">
          <ac:chgData name="MaryJo Boner" userId="98cdd09b-4148-412b-8287-dea76dea0c7a" providerId="ADAL" clId="{CAEC8F68-DB86-42CF-BE9A-EF3A9DF17164}" dt="2023-05-25T19:00:13.444" v="318" actId="1076"/>
          <ac:spMkLst>
            <pc:docMk/>
            <pc:sldMk cId="0" sldId="308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8:59:43.130" v="313" actId="26606"/>
          <ac:spMkLst>
            <pc:docMk/>
            <pc:sldMk cId="0" sldId="308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308"/>
            <ac:spMk id="8" creationId="{781BBDC9-2DC6-4959-AC3D-49A5DCB05DA7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308"/>
            <ac:spMk id="10" creationId="{08452CCF-4A27-488A-AAF4-424933CFC925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308"/>
            <ac:spMk id="12" creationId="{4B74BB55-8517-4CFE-9389-81D0E6F81F00}"/>
          </ac:spMkLst>
        </pc:spChg>
        <pc:grpChg chg="add del">
          <ac:chgData name="MaryJo Boner" userId="98cdd09b-4148-412b-8287-dea76dea0c7a" providerId="ADAL" clId="{CAEC8F68-DB86-42CF-BE9A-EF3A9DF17164}" dt="2023-05-25T19:04:38.279" v="380"/>
          <ac:grpSpMkLst>
            <pc:docMk/>
            <pc:sldMk cId="0" sldId="308"/>
            <ac:grpSpMk id="14" creationId="{543190CD-45FC-4DE0-B596-17D4DE53E972}"/>
          </ac:grpSpMkLst>
        </pc:grpChg>
      </pc:sldChg>
      <pc:sldChg chg="addSp delSp modSp mod setBg setFolMasterObjs delDesignElem">
        <pc:chgData name="MaryJo Boner" userId="98cdd09b-4148-412b-8287-dea76dea0c7a" providerId="ADAL" clId="{CAEC8F68-DB86-42CF-BE9A-EF3A9DF17164}" dt="2023-05-25T19:06:55.968" v="384" actId="255"/>
        <pc:sldMkLst>
          <pc:docMk/>
          <pc:sldMk cId="0" sldId="309"/>
        </pc:sldMkLst>
        <pc:spChg chg="mod ord">
          <ac:chgData name="MaryJo Boner" userId="98cdd09b-4148-412b-8287-dea76dea0c7a" providerId="ADAL" clId="{CAEC8F68-DB86-42CF-BE9A-EF3A9DF17164}" dt="2023-05-25T19:06:55.968" v="384" actId="255"/>
          <ac:spMkLst>
            <pc:docMk/>
            <pc:sldMk cId="0" sldId="309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9:00:34.276" v="319" actId="26606"/>
          <ac:spMkLst>
            <pc:docMk/>
            <pc:sldMk cId="0" sldId="309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309"/>
            <ac:spMk id="8" creationId="{781BBDC9-2DC6-4959-AC3D-49A5DCB05DA7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309"/>
            <ac:spMk id="10" creationId="{08452CCF-4A27-488A-AAF4-424933CFC925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309"/>
            <ac:spMk id="12" creationId="{4B74BB55-8517-4CFE-9389-81D0E6F81F00}"/>
          </ac:spMkLst>
        </pc:spChg>
        <pc:grpChg chg="add del">
          <ac:chgData name="MaryJo Boner" userId="98cdd09b-4148-412b-8287-dea76dea0c7a" providerId="ADAL" clId="{CAEC8F68-DB86-42CF-BE9A-EF3A9DF17164}" dt="2023-05-25T19:04:38.279" v="380"/>
          <ac:grpSpMkLst>
            <pc:docMk/>
            <pc:sldMk cId="0" sldId="309"/>
            <ac:grpSpMk id="14" creationId="{543190CD-45FC-4DE0-B596-17D4DE53E972}"/>
          </ac:grpSpMkLst>
        </pc:grpChg>
      </pc:sldChg>
      <pc:sldChg chg="addSp delSp modSp mod setBg setFolMasterObjs delDesignElem">
        <pc:chgData name="MaryJo Boner" userId="98cdd09b-4148-412b-8287-dea76dea0c7a" providerId="ADAL" clId="{CAEC8F68-DB86-42CF-BE9A-EF3A9DF17164}" dt="2023-05-25T19:07:07.418" v="385" actId="255"/>
        <pc:sldMkLst>
          <pc:docMk/>
          <pc:sldMk cId="0" sldId="310"/>
        </pc:sldMkLst>
        <pc:spChg chg="mod ord">
          <ac:chgData name="MaryJo Boner" userId="98cdd09b-4148-412b-8287-dea76dea0c7a" providerId="ADAL" clId="{CAEC8F68-DB86-42CF-BE9A-EF3A9DF17164}" dt="2023-05-25T19:07:07.418" v="385" actId="255"/>
          <ac:spMkLst>
            <pc:docMk/>
            <pc:sldMk cId="0" sldId="310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9:00:47.989" v="320" actId="26606"/>
          <ac:spMkLst>
            <pc:docMk/>
            <pc:sldMk cId="0" sldId="310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310"/>
            <ac:spMk id="8" creationId="{781BBDC9-2DC6-4959-AC3D-49A5DCB05DA7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310"/>
            <ac:spMk id="10" creationId="{08452CCF-4A27-488A-AAF4-424933CFC925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310"/>
            <ac:spMk id="12" creationId="{4B74BB55-8517-4CFE-9389-81D0E6F81F00}"/>
          </ac:spMkLst>
        </pc:spChg>
        <pc:grpChg chg="add del">
          <ac:chgData name="MaryJo Boner" userId="98cdd09b-4148-412b-8287-dea76dea0c7a" providerId="ADAL" clId="{CAEC8F68-DB86-42CF-BE9A-EF3A9DF17164}" dt="2023-05-25T19:04:38.279" v="380"/>
          <ac:grpSpMkLst>
            <pc:docMk/>
            <pc:sldMk cId="0" sldId="310"/>
            <ac:grpSpMk id="14" creationId="{543190CD-45FC-4DE0-B596-17D4DE53E972}"/>
          </ac:grpSpMkLst>
        </pc:grpChg>
      </pc:sldChg>
      <pc:sldChg chg="addSp delSp modSp mod setBg setFolMasterObjs delDesignElem">
        <pc:chgData name="MaryJo Boner" userId="98cdd09b-4148-412b-8287-dea76dea0c7a" providerId="ADAL" clId="{CAEC8F68-DB86-42CF-BE9A-EF3A9DF17164}" dt="2023-05-25T19:04:38.279" v="380"/>
        <pc:sldMkLst>
          <pc:docMk/>
          <pc:sldMk cId="0" sldId="311"/>
        </pc:sldMkLst>
        <pc:spChg chg="mod">
          <ac:chgData name="MaryJo Boner" userId="98cdd09b-4148-412b-8287-dea76dea0c7a" providerId="ADAL" clId="{CAEC8F68-DB86-42CF-BE9A-EF3A9DF17164}" dt="2023-05-25T19:01:10.162" v="323" actId="26606"/>
          <ac:spMkLst>
            <pc:docMk/>
            <pc:sldMk cId="0" sldId="311"/>
            <ac:spMk id="2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9:01:10.162" v="323" actId="26606"/>
          <ac:spMkLst>
            <pc:docMk/>
            <pc:sldMk cId="0" sldId="311"/>
            <ac:spMk id="3" creationId="{00000000-0000-0000-0000-000000000000}"/>
          </ac:spMkLst>
        </pc:spChg>
        <pc:spChg chg="add del">
          <ac:chgData name="MaryJo Boner" userId="98cdd09b-4148-412b-8287-dea76dea0c7a" providerId="ADAL" clId="{CAEC8F68-DB86-42CF-BE9A-EF3A9DF17164}" dt="2023-05-25T19:01:10.150" v="322" actId="26606"/>
          <ac:spMkLst>
            <pc:docMk/>
            <pc:sldMk cId="0" sldId="311"/>
            <ac:spMk id="8" creationId="{00DF21D5-92B5-4D0E-8ACB-CD3732E404A9}"/>
          </ac:spMkLst>
        </pc:spChg>
        <pc:spChg chg="add del">
          <ac:chgData name="MaryJo Boner" userId="98cdd09b-4148-412b-8287-dea76dea0c7a" providerId="ADAL" clId="{CAEC8F68-DB86-42CF-BE9A-EF3A9DF17164}" dt="2023-05-25T19:04:38.279" v="380"/>
          <ac:spMkLst>
            <pc:docMk/>
            <pc:sldMk cId="0" sldId="311"/>
            <ac:spMk id="9" creationId="{1AB8FFBB-0A2D-4D4C-B94B-320ABB3490DA}"/>
          </ac:spMkLst>
        </pc:spChg>
        <pc:spChg chg="add del">
          <ac:chgData name="MaryJo Boner" userId="98cdd09b-4148-412b-8287-dea76dea0c7a" providerId="ADAL" clId="{CAEC8F68-DB86-42CF-BE9A-EF3A9DF17164}" dt="2023-05-25T19:01:10.150" v="322" actId="26606"/>
          <ac:spMkLst>
            <pc:docMk/>
            <pc:sldMk cId="0" sldId="311"/>
            <ac:spMk id="10" creationId="{B729B08C-A8E8-4A5F-BE85-F0B9269F87DD}"/>
          </ac:spMkLst>
        </pc:spChg>
        <pc:grpChg chg="add del">
          <ac:chgData name="MaryJo Boner" userId="98cdd09b-4148-412b-8287-dea76dea0c7a" providerId="ADAL" clId="{CAEC8F68-DB86-42CF-BE9A-EF3A9DF17164}" dt="2023-05-25T19:04:38.279" v="380"/>
          <ac:grpSpMkLst>
            <pc:docMk/>
            <pc:sldMk cId="0" sldId="311"/>
            <ac:grpSpMk id="11" creationId="{0EC92BD4-3684-4A4A-84FF-704DCA7A3E0C}"/>
          </ac:grpSpMkLst>
        </pc:grpChg>
        <pc:grpChg chg="add del">
          <ac:chgData name="MaryJo Boner" userId="98cdd09b-4148-412b-8287-dea76dea0c7a" providerId="ADAL" clId="{CAEC8F68-DB86-42CF-BE9A-EF3A9DF17164}" dt="2023-05-25T19:01:10.150" v="322" actId="26606"/>
          <ac:grpSpMkLst>
            <pc:docMk/>
            <pc:sldMk cId="0" sldId="311"/>
            <ac:grpSpMk id="12" creationId="{3AF0DAB2-66C2-4FB9-A4F3-E117F1D180D9}"/>
          </ac:grpSpMkLst>
        </pc:grpChg>
        <pc:picChg chg="add">
          <ac:chgData name="MaryJo Boner" userId="98cdd09b-4148-412b-8287-dea76dea0c7a" providerId="ADAL" clId="{CAEC8F68-DB86-42CF-BE9A-EF3A9DF17164}" dt="2023-05-25T19:01:10.162" v="323" actId="26606"/>
          <ac:picMkLst>
            <pc:docMk/>
            <pc:sldMk cId="0" sldId="311"/>
            <ac:picMk id="5" creationId="{B1FDBB1E-8098-B747-2220-69FDFDDC3AB7}"/>
          </ac:picMkLst>
        </pc:picChg>
      </pc:sldChg>
      <pc:sldChg chg="delSp modSp del mod">
        <pc:chgData name="MaryJo Boner" userId="98cdd09b-4148-412b-8287-dea76dea0c7a" providerId="ADAL" clId="{CAEC8F68-DB86-42CF-BE9A-EF3A9DF17164}" dt="2023-05-25T19:02:30.052" v="337" actId="2696"/>
        <pc:sldMkLst>
          <pc:docMk/>
          <pc:sldMk cId="0" sldId="312"/>
        </pc:sldMkLst>
        <pc:spChg chg="del mod">
          <ac:chgData name="MaryJo Boner" userId="98cdd09b-4148-412b-8287-dea76dea0c7a" providerId="ADAL" clId="{CAEC8F68-DB86-42CF-BE9A-EF3A9DF17164}" dt="2023-05-25T19:01:46.117" v="325" actId="21"/>
          <ac:spMkLst>
            <pc:docMk/>
            <pc:sldMk cId="0" sldId="312"/>
            <ac:spMk id="9" creationId="{00000000-0000-0000-0000-000000000000}"/>
          </ac:spMkLst>
        </pc:spChg>
        <pc:spChg chg="mod">
          <ac:chgData name="MaryJo Boner" userId="98cdd09b-4148-412b-8287-dea76dea0c7a" providerId="ADAL" clId="{CAEC8F68-DB86-42CF-BE9A-EF3A9DF17164}" dt="2023-05-25T19:01:54.068" v="336" actId="6549"/>
          <ac:spMkLst>
            <pc:docMk/>
            <pc:sldMk cId="0" sldId="312"/>
            <ac:spMk id="13" creationId="{00000000-0000-0000-0000-000000000000}"/>
          </ac:spMkLst>
        </pc:spChg>
      </pc:sldChg>
      <pc:sldChg chg="addSp delSp modSp new mod setBg addAnim delAnim setClrOvrMap">
        <pc:chgData name="MaryJo Boner" userId="98cdd09b-4148-412b-8287-dea76dea0c7a" providerId="ADAL" clId="{CAEC8F68-DB86-42CF-BE9A-EF3A9DF17164}" dt="2023-05-25T19:06:24.382" v="382" actId="26606"/>
        <pc:sldMkLst>
          <pc:docMk/>
          <pc:sldMk cId="4244688510" sldId="312"/>
        </pc:sldMkLst>
        <pc:spChg chg="mod">
          <ac:chgData name="MaryJo Boner" userId="98cdd09b-4148-412b-8287-dea76dea0c7a" providerId="ADAL" clId="{CAEC8F68-DB86-42CF-BE9A-EF3A9DF17164}" dt="2023-05-25T19:06:24.382" v="382" actId="26606"/>
          <ac:spMkLst>
            <pc:docMk/>
            <pc:sldMk cId="4244688510" sldId="312"/>
            <ac:spMk id="2" creationId="{B5019593-AD47-AB8C-C430-BF8B770965FE}"/>
          </ac:spMkLst>
        </pc:spChg>
        <pc:spChg chg="add del">
          <ac:chgData name="MaryJo Boner" userId="98cdd09b-4148-412b-8287-dea76dea0c7a" providerId="ADAL" clId="{CAEC8F68-DB86-42CF-BE9A-EF3A9DF17164}" dt="2023-05-25T19:04:36.429" v="379" actId="26606"/>
          <ac:spMkLst>
            <pc:docMk/>
            <pc:sldMk cId="4244688510" sldId="312"/>
            <ac:spMk id="18" creationId="{7A675F33-98AF-4B83-A3BB-0780A23145E6}"/>
          </ac:spMkLst>
        </pc:spChg>
        <pc:spChg chg="add">
          <ac:chgData name="MaryJo Boner" userId="98cdd09b-4148-412b-8287-dea76dea0c7a" providerId="ADAL" clId="{CAEC8F68-DB86-42CF-BE9A-EF3A9DF17164}" dt="2023-05-25T19:06:24.382" v="382" actId="26606"/>
          <ac:spMkLst>
            <pc:docMk/>
            <pc:sldMk cId="4244688510" sldId="312"/>
            <ac:spMk id="19" creationId="{7E76E764-7D03-4403-9B9D-7FBE8FDAA853}"/>
          </ac:spMkLst>
        </pc:spChg>
        <pc:spChg chg="add">
          <ac:chgData name="MaryJo Boner" userId="98cdd09b-4148-412b-8287-dea76dea0c7a" providerId="ADAL" clId="{CAEC8F68-DB86-42CF-BE9A-EF3A9DF17164}" dt="2023-05-25T19:06:24.382" v="382" actId="26606"/>
          <ac:spMkLst>
            <pc:docMk/>
            <pc:sldMk cId="4244688510" sldId="312"/>
            <ac:spMk id="21" creationId="{FCEE49A1-138E-4B5B-ACEB-C61A5C591AAA}"/>
          </ac:spMkLst>
        </pc:spChg>
        <pc:grpChg chg="add">
          <ac:chgData name="MaryJo Boner" userId="98cdd09b-4148-412b-8287-dea76dea0c7a" providerId="ADAL" clId="{CAEC8F68-DB86-42CF-BE9A-EF3A9DF17164}" dt="2023-05-25T19:06:24.382" v="382" actId="26606"/>
          <ac:grpSpMkLst>
            <pc:docMk/>
            <pc:sldMk cId="4244688510" sldId="312"/>
            <ac:grpSpMk id="23" creationId="{4C5F9751-5C17-4A6E-B14B-E470DE730B30}"/>
          </ac:grpSpMkLst>
        </pc:grpChg>
        <pc:picChg chg="add del mod">
          <ac:chgData name="MaryJo Boner" userId="98cdd09b-4148-412b-8287-dea76dea0c7a" providerId="ADAL" clId="{CAEC8F68-DB86-42CF-BE9A-EF3A9DF17164}" dt="2023-05-25T19:04:36.429" v="379" actId="26606"/>
          <ac:picMkLst>
            <pc:docMk/>
            <pc:sldMk cId="4244688510" sldId="312"/>
            <ac:picMk id="4" creationId="{4910414F-AA35-7749-1859-4030B3ABD2D7}"/>
          </ac:picMkLst>
        </pc:picChg>
        <pc:picChg chg="add">
          <ac:chgData name="MaryJo Boner" userId="98cdd09b-4148-412b-8287-dea76dea0c7a" providerId="ADAL" clId="{CAEC8F68-DB86-42CF-BE9A-EF3A9DF17164}" dt="2023-05-25T19:06:24.382" v="382" actId="26606"/>
          <ac:picMkLst>
            <pc:docMk/>
            <pc:sldMk cId="4244688510" sldId="312"/>
            <ac:picMk id="6" creationId="{06E24FB4-DF02-5C7D-7055-F69EB0EB46C4}"/>
          </ac:picMkLst>
        </pc:picChg>
        <pc:cxnChg chg="add del">
          <ac:chgData name="MaryJo Boner" userId="98cdd09b-4148-412b-8287-dea76dea0c7a" providerId="ADAL" clId="{CAEC8F68-DB86-42CF-BE9A-EF3A9DF17164}" dt="2023-05-25T19:04:36.429" v="379" actId="26606"/>
          <ac:cxnSpMkLst>
            <pc:docMk/>
            <pc:sldMk cId="4244688510" sldId="312"/>
            <ac:cxnSpMk id="8" creationId="{8FD48FB1-66D8-4676-B0AA-C139A1DB78D1}"/>
          </ac:cxnSpMkLst>
        </pc:cxnChg>
        <pc:cxnChg chg="add">
          <ac:chgData name="MaryJo Boner" userId="98cdd09b-4148-412b-8287-dea76dea0c7a" providerId="ADAL" clId="{CAEC8F68-DB86-42CF-BE9A-EF3A9DF17164}" dt="2023-05-25T19:06:24.382" v="382" actId="26606"/>
          <ac:cxnSpMkLst>
            <pc:docMk/>
            <pc:sldMk cId="4244688510" sldId="312"/>
            <ac:cxnSpMk id="9" creationId="{0512F9CB-A1A0-4043-A103-F6A4B94B695A}"/>
          </ac:cxnSpMkLst>
        </pc:cxnChg>
        <pc:cxnChg chg="add del">
          <ac:chgData name="MaryJo Boner" userId="98cdd09b-4148-412b-8287-dea76dea0c7a" providerId="ADAL" clId="{CAEC8F68-DB86-42CF-BE9A-EF3A9DF17164}" dt="2023-05-25T19:04:36.429" v="379" actId="26606"/>
          <ac:cxnSpMkLst>
            <pc:docMk/>
            <pc:sldMk cId="4244688510" sldId="312"/>
            <ac:cxnSpMk id="10" creationId="{F033F5AE-6728-4F19-8DED-658E674B31B9}"/>
          </ac:cxnSpMkLst>
        </pc:cxnChg>
        <pc:cxnChg chg="add">
          <ac:chgData name="MaryJo Boner" userId="98cdd09b-4148-412b-8287-dea76dea0c7a" providerId="ADAL" clId="{CAEC8F68-DB86-42CF-BE9A-EF3A9DF17164}" dt="2023-05-25T19:06:24.382" v="382" actId="26606"/>
          <ac:cxnSpMkLst>
            <pc:docMk/>
            <pc:sldMk cId="4244688510" sldId="312"/>
            <ac:cxnSpMk id="11" creationId="{ADBE6588-EE16-4389-857C-86A156D49E5D}"/>
          </ac:cxnSpMkLst>
        </pc:cxnChg>
        <pc:cxnChg chg="add del">
          <ac:chgData name="MaryJo Boner" userId="98cdd09b-4148-412b-8287-dea76dea0c7a" providerId="ADAL" clId="{CAEC8F68-DB86-42CF-BE9A-EF3A9DF17164}" dt="2023-05-25T19:04:36.429" v="379" actId="26606"/>
          <ac:cxnSpMkLst>
            <pc:docMk/>
            <pc:sldMk cId="4244688510" sldId="312"/>
            <ac:cxnSpMk id="12" creationId="{82C7D74A-18BA-4709-A808-44E8815C4430}"/>
          </ac:cxnSpMkLst>
        </pc:cxnChg>
        <pc:cxnChg chg="add">
          <ac:chgData name="MaryJo Boner" userId="98cdd09b-4148-412b-8287-dea76dea0c7a" providerId="ADAL" clId="{CAEC8F68-DB86-42CF-BE9A-EF3A9DF17164}" dt="2023-05-25T19:06:24.382" v="382" actId="26606"/>
          <ac:cxnSpMkLst>
            <pc:docMk/>
            <pc:sldMk cId="4244688510" sldId="312"/>
            <ac:cxnSpMk id="13" creationId="{17FD48D2-B0A7-413D-B947-AA55AC1296D5}"/>
          </ac:cxnSpMkLst>
        </pc:cxnChg>
        <pc:cxnChg chg="add del">
          <ac:chgData name="MaryJo Boner" userId="98cdd09b-4148-412b-8287-dea76dea0c7a" providerId="ADAL" clId="{CAEC8F68-DB86-42CF-BE9A-EF3A9DF17164}" dt="2023-05-25T19:04:36.429" v="379" actId="26606"/>
          <ac:cxnSpMkLst>
            <pc:docMk/>
            <pc:sldMk cId="4244688510" sldId="312"/>
            <ac:cxnSpMk id="14" creationId="{B5164A3F-1561-4039-8185-AB0EEB713EA7}"/>
          </ac:cxnSpMkLst>
        </pc:cxnChg>
        <pc:cxnChg chg="add">
          <ac:chgData name="MaryJo Boner" userId="98cdd09b-4148-412b-8287-dea76dea0c7a" providerId="ADAL" clId="{CAEC8F68-DB86-42CF-BE9A-EF3A9DF17164}" dt="2023-05-25T19:06:24.382" v="382" actId="26606"/>
          <ac:cxnSpMkLst>
            <pc:docMk/>
            <pc:sldMk cId="4244688510" sldId="312"/>
            <ac:cxnSpMk id="15" creationId="{2BE668D0-D906-4EEE-B32F-8C028624B837}"/>
          </ac:cxnSpMkLst>
        </pc:cxnChg>
        <pc:cxnChg chg="add del">
          <ac:chgData name="MaryJo Boner" userId="98cdd09b-4148-412b-8287-dea76dea0c7a" providerId="ADAL" clId="{CAEC8F68-DB86-42CF-BE9A-EF3A9DF17164}" dt="2023-05-25T19:04:36.429" v="379" actId="26606"/>
          <ac:cxnSpMkLst>
            <pc:docMk/>
            <pc:sldMk cId="4244688510" sldId="312"/>
            <ac:cxnSpMk id="16" creationId="{2A35DB53-42BE-460E-9CA1-1294C98463CB}"/>
          </ac:cxnSpMkLst>
        </pc:cxnChg>
        <pc:cxnChg chg="add">
          <ac:chgData name="MaryJo Boner" userId="98cdd09b-4148-412b-8287-dea76dea0c7a" providerId="ADAL" clId="{CAEC8F68-DB86-42CF-BE9A-EF3A9DF17164}" dt="2023-05-25T19:06:24.382" v="382" actId="26606"/>
          <ac:cxnSpMkLst>
            <pc:docMk/>
            <pc:sldMk cId="4244688510" sldId="312"/>
            <ac:cxnSpMk id="17" creationId="{D1DE67A3-B8F6-4CFD-A8E0-D15200F23152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768427" y="1325922"/>
            <a:ext cx="5296319" cy="565964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741" y="604521"/>
            <a:ext cx="6770184" cy="3540761"/>
          </a:xfrm>
        </p:spPr>
        <p:txBody>
          <a:bodyPr anchor="b">
            <a:normAutofit/>
          </a:bodyPr>
          <a:lstStyle>
            <a:lvl1pPr algn="l">
              <a:defRPr sz="484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6740" y="4356384"/>
            <a:ext cx="5449675" cy="2168595"/>
          </a:xfrm>
        </p:spPr>
        <p:txBody>
          <a:bodyPr anchor="t">
            <a:normAutofit/>
          </a:bodyPr>
          <a:lstStyle>
            <a:lvl1pPr marL="0" indent="0" algn="l">
              <a:buNone/>
              <a:defRPr sz="2200">
                <a:solidFill>
                  <a:schemeClr val="bg2">
                    <a:lumMod val="75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5095240"/>
            <a:ext cx="7210354" cy="172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86740" y="604520"/>
            <a:ext cx="8884920" cy="354076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2" y="4356383"/>
            <a:ext cx="8009465" cy="51816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760"/>
            </a:lvl1pPr>
            <a:lvl2pPr marL="502920" indent="0">
              <a:buFontTx/>
              <a:buNone/>
              <a:defRPr/>
            </a:lvl2pPr>
            <a:lvl3pPr marL="1005840" indent="0">
              <a:buFontTx/>
              <a:buNone/>
              <a:defRPr/>
            </a:lvl3pPr>
            <a:lvl4pPr marL="1508760" indent="0">
              <a:buFontTx/>
              <a:buNone/>
              <a:defRPr/>
            </a:lvl4pPr>
            <a:lvl5pPr marL="20116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4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604520"/>
            <a:ext cx="8884920" cy="3281680"/>
          </a:xfrm>
        </p:spPr>
        <p:txBody>
          <a:bodyPr anchor="ctr">
            <a:normAutofit/>
          </a:bodyPr>
          <a:lstStyle>
            <a:lvl1pPr algn="l">
              <a:defRPr sz="308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" y="4663440"/>
            <a:ext cx="7021907" cy="2159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80">
                <a:solidFill>
                  <a:schemeClr val="bg2">
                    <a:lumMod val="7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70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912" y="604520"/>
            <a:ext cx="7545766" cy="3281680"/>
          </a:xfrm>
        </p:spPr>
        <p:txBody>
          <a:bodyPr anchor="ctr">
            <a:normAutofit/>
          </a:bodyPr>
          <a:lstStyle>
            <a:lvl1pPr algn="l">
              <a:defRPr sz="308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73480" y="3886200"/>
            <a:ext cx="7042714" cy="546947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502920" indent="0">
              <a:buFontTx/>
              <a:buNone/>
              <a:defRPr/>
            </a:lvl2pPr>
            <a:lvl3pPr marL="1005840" indent="0">
              <a:buFontTx/>
              <a:buNone/>
              <a:defRPr/>
            </a:lvl3pPr>
            <a:lvl4pPr marL="1508760" indent="0">
              <a:buFontTx/>
              <a:buNone/>
              <a:defRPr/>
            </a:lvl4pPr>
            <a:lvl5pPr marL="20116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1" y="4874546"/>
            <a:ext cx="7020597" cy="194789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>
                <a:solidFill>
                  <a:schemeClr val="bg2">
                    <a:lumMod val="7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1461" y="805374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/>
            <a:r>
              <a:rPr lang="en-US" sz="8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65821" y="3137748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 algn="r"/>
            <a:r>
              <a:rPr lang="en-US" sz="88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403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1" y="3886200"/>
            <a:ext cx="7020597" cy="1923720"/>
          </a:xfrm>
        </p:spPr>
        <p:txBody>
          <a:bodyPr anchor="b">
            <a:normAutofit/>
          </a:bodyPr>
          <a:lstStyle>
            <a:lvl1pPr algn="l">
              <a:defRPr sz="308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" y="5817378"/>
            <a:ext cx="7021907" cy="1005062"/>
          </a:xfrm>
        </p:spPr>
        <p:txBody>
          <a:bodyPr anchor="t">
            <a:normAutofit/>
          </a:bodyPr>
          <a:lstStyle>
            <a:lvl1pPr marL="0" indent="0" algn="l">
              <a:buNone/>
              <a:defRPr sz="1980">
                <a:solidFill>
                  <a:schemeClr val="bg2">
                    <a:lumMod val="7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8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912" y="604520"/>
            <a:ext cx="7545765" cy="3281680"/>
          </a:xfrm>
        </p:spPr>
        <p:txBody>
          <a:bodyPr anchor="ctr">
            <a:normAutofit/>
          </a:bodyPr>
          <a:lstStyle>
            <a:lvl1pPr algn="l">
              <a:defRPr sz="308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6741" y="4404360"/>
            <a:ext cx="7020597" cy="118984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" y="5613400"/>
            <a:ext cx="7020596" cy="1209040"/>
          </a:xfrm>
        </p:spPr>
        <p:txBody>
          <a:bodyPr anchor="t">
            <a:normAutofit/>
          </a:bodyPr>
          <a:lstStyle>
            <a:lvl1pPr marL="0" indent="0" algn="l">
              <a:buNone/>
              <a:defRPr sz="1980">
                <a:solidFill>
                  <a:schemeClr val="bg2">
                    <a:lumMod val="7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1461" y="805374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/>
            <a:r>
              <a:rPr lang="en-US" sz="8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65821" y="3137748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/>
          <a:p>
            <a:pPr lvl="0" algn="r"/>
            <a:r>
              <a:rPr lang="en-US" sz="88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9090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604520"/>
            <a:ext cx="8278224" cy="328168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08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6741" y="4452339"/>
            <a:ext cx="7020597" cy="9499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" y="5402300"/>
            <a:ext cx="7020596" cy="1420140"/>
          </a:xfrm>
        </p:spPr>
        <p:txBody>
          <a:bodyPr anchor="t">
            <a:normAutofit/>
          </a:bodyPr>
          <a:lstStyle>
            <a:lvl1pPr marL="0" indent="0" algn="l">
              <a:buNone/>
              <a:defRPr sz="1980">
                <a:solidFill>
                  <a:schemeClr val="bg2">
                    <a:lumMod val="7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95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5095240"/>
            <a:ext cx="7210354" cy="1727200"/>
          </a:xfrm>
        </p:spPr>
        <p:txBody>
          <a:bodyPr>
            <a:normAutofit/>
          </a:bodyPr>
          <a:lstStyle>
            <a:lvl1pPr algn="l">
              <a:defRPr sz="3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6740" y="604521"/>
            <a:ext cx="7210354" cy="42700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0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3047" y="604520"/>
            <a:ext cx="2248613" cy="5008880"/>
          </a:xfrm>
        </p:spPr>
        <p:txBody>
          <a:bodyPr vert="eaVert">
            <a:normAutofit/>
          </a:bodyPr>
          <a:lstStyle>
            <a:lvl1pPr>
              <a:defRPr sz="3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6740" y="604520"/>
            <a:ext cx="6435013" cy="621792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6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06573" y="682497"/>
            <a:ext cx="4445253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059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5095240"/>
            <a:ext cx="7210354" cy="172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" y="604520"/>
            <a:ext cx="7210354" cy="42700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2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2245359"/>
            <a:ext cx="7042715" cy="2629183"/>
          </a:xfrm>
        </p:spPr>
        <p:txBody>
          <a:bodyPr anchor="b">
            <a:normAutofit/>
          </a:bodyPr>
          <a:lstStyle>
            <a:lvl1pPr algn="l">
              <a:defRPr sz="352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" y="5085645"/>
            <a:ext cx="7042714" cy="1736796"/>
          </a:xfrm>
        </p:spPr>
        <p:txBody>
          <a:bodyPr anchor="t">
            <a:normAutofit/>
          </a:bodyPr>
          <a:lstStyle>
            <a:lvl1pPr marL="0" indent="0" algn="l">
              <a:buNone/>
              <a:defRPr sz="1980">
                <a:solidFill>
                  <a:schemeClr val="bg2">
                    <a:lumMod val="75000"/>
                  </a:schemeClr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4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5095240"/>
            <a:ext cx="7210354" cy="1727200"/>
          </a:xfrm>
        </p:spPr>
        <p:txBody>
          <a:bodyPr>
            <a:normAutofit/>
          </a:bodyPr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86740" y="604520"/>
            <a:ext cx="4344964" cy="427002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128598" y="604520"/>
            <a:ext cx="4343062" cy="426042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9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5095240"/>
            <a:ext cx="7210354" cy="1727200"/>
          </a:xfrm>
        </p:spPr>
        <p:txBody>
          <a:bodyPr>
            <a:normAutofit/>
          </a:bodyPr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604520"/>
            <a:ext cx="4088553" cy="690880"/>
          </a:xfrm>
        </p:spPr>
        <p:txBody>
          <a:bodyPr anchor="b">
            <a:noAutofit/>
          </a:bodyPr>
          <a:lstStyle>
            <a:lvl1pPr marL="0" indent="0">
              <a:buNone/>
              <a:defRPr sz="2640" b="0" cap="all">
                <a:solidFill>
                  <a:schemeClr val="tx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39" y="1295400"/>
            <a:ext cx="4340014" cy="357914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0518" y="642303"/>
            <a:ext cx="4140456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 cap="all">
                <a:solidFill>
                  <a:schemeClr val="tx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8599" y="1295400"/>
            <a:ext cx="4352376" cy="356954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7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" y="5095240"/>
            <a:ext cx="7210354" cy="1727200"/>
          </a:xfrm>
        </p:spPr>
        <p:txBody>
          <a:bodyPr>
            <a:normAutofit/>
          </a:bodyPr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0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2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0534" y="604520"/>
            <a:ext cx="3520440" cy="17272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9" y="604520"/>
            <a:ext cx="4882631" cy="621792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0534" y="2504443"/>
            <a:ext cx="3520440" cy="2370103"/>
          </a:xfrm>
        </p:spPr>
        <p:txBody>
          <a:bodyPr anchor="t">
            <a:normAutofit/>
          </a:bodyPr>
          <a:lstStyle>
            <a:lvl1pPr marL="0" indent="0">
              <a:buNone/>
              <a:defRPr sz="176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7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380" y="1640840"/>
            <a:ext cx="3919584" cy="1295400"/>
          </a:xfrm>
        </p:spPr>
        <p:txBody>
          <a:bodyPr anchor="b">
            <a:normAutofit/>
          </a:bodyPr>
          <a:lstStyle>
            <a:lvl1pPr algn="l">
              <a:defRPr sz="26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38200" y="1036320"/>
            <a:ext cx="3609071" cy="544068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5630" y="3108960"/>
            <a:ext cx="3920645" cy="2360507"/>
          </a:xfrm>
        </p:spPr>
        <p:txBody>
          <a:bodyPr anchor="t">
            <a:normAutofit/>
          </a:bodyPr>
          <a:lstStyle>
            <a:lvl1pPr marL="0" indent="0">
              <a:buNone/>
              <a:defRPr sz="198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" y="6995161"/>
            <a:ext cx="6392896" cy="41380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7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337742" y="4413957"/>
            <a:ext cx="2717502" cy="3013004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6740" y="5095240"/>
            <a:ext cx="7210354" cy="1727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740" y="604521"/>
            <a:ext cx="7210354" cy="4270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3270" y="6995164"/>
            <a:ext cx="1320509" cy="41380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" y="6995161"/>
            <a:ext cx="6392896" cy="41380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1869" y="6322276"/>
            <a:ext cx="942598" cy="7592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8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12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</p:sldLayoutIdLst>
  <p:txStyles>
    <p:titleStyle>
      <a:lvl1pPr algn="l" defTabSz="502920" rtl="0" eaLnBrk="1" latinLnBrk="0" hangingPunct="1">
        <a:spcBef>
          <a:spcPct val="0"/>
        </a:spcBef>
        <a:buNone/>
        <a:defRPr sz="352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325" indent="-314325" algn="l" defTabSz="502920" rtl="0" eaLnBrk="1" latinLnBrk="0" hangingPunct="1">
        <a:spcBef>
          <a:spcPct val="20000"/>
        </a:spcBef>
        <a:spcAft>
          <a:spcPts val="66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817245" indent="-314325" algn="l" defTabSz="502920" rtl="0" eaLnBrk="1" latinLnBrk="0" hangingPunct="1">
        <a:spcBef>
          <a:spcPct val="20000"/>
        </a:spcBef>
        <a:spcAft>
          <a:spcPts val="66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320165" indent="-314325" algn="l" defTabSz="502920" rtl="0" eaLnBrk="1" latinLnBrk="0" hangingPunct="1">
        <a:spcBef>
          <a:spcPct val="20000"/>
        </a:spcBef>
        <a:spcAft>
          <a:spcPts val="66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697355" indent="-188595" algn="l" defTabSz="502920" rtl="0" eaLnBrk="1" latinLnBrk="0" hangingPunct="1">
        <a:spcBef>
          <a:spcPct val="20000"/>
        </a:spcBef>
        <a:spcAft>
          <a:spcPts val="66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200275" indent="-188595" algn="l" defTabSz="502920" rtl="0" eaLnBrk="1" latinLnBrk="0" hangingPunct="1">
        <a:spcBef>
          <a:spcPct val="20000"/>
        </a:spcBef>
        <a:spcAft>
          <a:spcPts val="66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76606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26898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77190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427482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gion.org/publication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mdc.osd.mil/mfh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c.army.mil/site/active/tag" TargetMode="External"/><Relationship Id="rId2" Type="http://schemas.openxmlformats.org/officeDocument/2006/relationships/hyperlink" Target="http://www.archives.gov/veterans/military-service-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gion.org.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BE9E9CE3-CB48-8DB0-CA35-7F92E4770C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r="14265" b="1"/>
          <a:stretch/>
        </p:blipFill>
        <p:spPr>
          <a:xfrm>
            <a:off x="20" y="10"/>
            <a:ext cx="10058380" cy="777239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118360" y="2362200"/>
            <a:ext cx="7040880" cy="1708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306830" marR="5080" indent="-1294765">
              <a:spcBef>
                <a:spcPct val="0"/>
              </a:spcBef>
              <a:spcAft>
                <a:spcPts val="600"/>
              </a:spcAft>
            </a:pPr>
            <a:r>
              <a:rPr lang="en-US" sz="3600" b="1" cap="all" spc="7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POST </a:t>
            </a:r>
            <a:r>
              <a:rPr lang="en-US" sz="3600" b="1" cap="all" spc="8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ADJUTANT  </a:t>
            </a:r>
            <a:r>
              <a:rPr lang="en-US" sz="3600" b="1" cap="all" spc="75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COURSE</a:t>
            </a:r>
            <a:endParaRPr lang="en-US" sz="36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8800" y="6925046"/>
            <a:ext cx="4617126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159760" algn="l"/>
              </a:tabLst>
            </a:pPr>
            <a:r>
              <a:rPr lang="en-US" spc="30" dirty="0">
                <a:solidFill>
                  <a:schemeClr val="bg2">
                    <a:lumMod val="75000"/>
                  </a:schemeClr>
                </a:solidFill>
              </a:rPr>
              <a:t>UPDATED</a:t>
            </a:r>
            <a:r>
              <a:rPr lang="en-US" spc="235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50" dirty="0">
                <a:solidFill>
                  <a:schemeClr val="bg2">
                    <a:lumMod val="75000"/>
                  </a:schemeClr>
                </a:solidFill>
              </a:rPr>
              <a:t>APRIL </a:t>
            </a:r>
            <a:r>
              <a:rPr lang="en-US" spc="-10" dirty="0">
                <a:solidFill>
                  <a:schemeClr val="bg2">
                    <a:lumMod val="75000"/>
                  </a:schemeClr>
                </a:solidFill>
              </a:rPr>
              <a:t>22,</a:t>
            </a:r>
            <a:r>
              <a:rPr lang="en-US" spc="-6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2000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y crowned crane">
            <a:extLst>
              <a:ext uri="{FF2B5EF4-FFF2-40B4-BE49-F238E27FC236}">
                <a16:creationId xmlns:a16="http://schemas.microsoft.com/office/drawing/2014/main" id="{2E0DE576-7C5E-D0F5-21BA-25C6B9016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r="27206"/>
          <a:stretch/>
        </p:blipFill>
        <p:spPr>
          <a:xfrm>
            <a:off x="20" y="10"/>
            <a:ext cx="10058380" cy="777239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64474" y="5085642"/>
            <a:ext cx="7040880" cy="1708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91135" defTabSz="457200"/>
            <a:r>
              <a:rPr lang="en-US">
                <a:latin typeface="+mj-lt"/>
                <a:cs typeface="+mj-cs"/>
              </a:rPr>
              <a:t>The Ideal</a:t>
            </a:r>
            <a:r>
              <a:rPr lang="en-US" spc="-110">
                <a:latin typeface="+mj-lt"/>
                <a:cs typeface="+mj-cs"/>
              </a:rPr>
              <a:t> </a:t>
            </a:r>
            <a:r>
              <a:rPr lang="en-US">
                <a:latin typeface="+mj-lt"/>
                <a:cs typeface="+mj-cs"/>
              </a:rPr>
              <a:t>Adjutant?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777240"/>
            <a:ext cx="7040880" cy="409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508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>
                <a:solidFill>
                  <a:schemeClr val="bg2">
                    <a:lumMod val="75000"/>
                  </a:schemeClr>
                </a:solidFill>
              </a:rPr>
              <a:t>What are </a:t>
            </a:r>
            <a:r>
              <a:rPr lang="en-US" spc="-10">
                <a:solidFill>
                  <a:schemeClr val="bg2">
                    <a:lumMod val="75000"/>
                  </a:schemeClr>
                </a:solidFill>
              </a:rPr>
              <a:t>some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of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the traits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or</a:t>
            </a:r>
            <a:r>
              <a:rPr lang="en-US" spc="-4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attributes 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that the ideal adjutant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should</a:t>
            </a:r>
            <a:r>
              <a:rPr lang="en-US" spc="-6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possess?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474" y="1066947"/>
            <a:ext cx="7055526" cy="539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3883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3200" b="1" spc="-5" dirty="0">
                <a:solidFill>
                  <a:schemeClr val="bg2">
                    <a:lumMod val="75000"/>
                  </a:schemeClr>
                </a:solidFill>
              </a:rPr>
              <a:t>Suggestions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For The</a:t>
            </a:r>
            <a:r>
              <a:rPr lang="en-US" sz="3200" b="1" spc="-2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Adjutant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280670" marR="71120" indent="-26860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81305" algn="l"/>
              </a:tabLst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The Post Adjutant's Manual,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page</a:t>
            </a:r>
            <a:r>
              <a:rPr lang="en-US" spc="-9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3,  says: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994410" marR="5080" indent="-72263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The only indispensable</a:t>
            </a:r>
            <a:r>
              <a:rPr lang="en-US" spc="-45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qualifications  are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honesty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and</a:t>
            </a:r>
            <a:r>
              <a:rPr lang="en-US" spc="-10" dirty="0">
                <a:solidFill>
                  <a:schemeClr val="bg2">
                    <a:lumMod val="75000"/>
                  </a:schemeClr>
                </a:solidFill>
              </a:rPr>
              <a:t> willingness.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Work tools on a red background">
            <a:extLst>
              <a:ext uri="{FF2B5EF4-FFF2-40B4-BE49-F238E27FC236}">
                <a16:creationId xmlns:a16="http://schemas.microsoft.com/office/drawing/2014/main" id="{7A75D4F2-A82A-606F-2022-69BA6C076C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l="1469" r="12149"/>
          <a:stretch/>
        </p:blipFill>
        <p:spPr>
          <a:xfrm>
            <a:off x="20" y="10"/>
            <a:ext cx="10058380" cy="777239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64474" y="777240"/>
            <a:ext cx="7040880" cy="409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95897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b="1" spc="-105" dirty="0">
                <a:solidFill>
                  <a:schemeClr val="bg2">
                    <a:lumMod val="75000"/>
                  </a:schemeClr>
                </a:solidFill>
              </a:rPr>
              <a:t>Post </a:t>
            </a:r>
            <a:r>
              <a:rPr lang="en-US" sz="2400" b="1" spc="-95" dirty="0">
                <a:solidFill>
                  <a:schemeClr val="bg2">
                    <a:lumMod val="75000"/>
                  </a:schemeClr>
                </a:solidFill>
              </a:rPr>
              <a:t>Adjutant</a:t>
            </a:r>
            <a:r>
              <a:rPr lang="en-US" sz="2400" b="1" spc="365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b="1" spc="-105" dirty="0">
                <a:solidFill>
                  <a:schemeClr val="bg2">
                    <a:lumMod val="75000"/>
                  </a:schemeClr>
                </a:solidFill>
              </a:rPr>
              <a:t>Tools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marL="241300" indent="-22923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935" algn="l"/>
              </a:tabLst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Post Adjutant’s</a:t>
            </a:r>
            <a:r>
              <a:rPr lang="en-US" spc="-2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Manual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241300" indent="-22923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935" algn="l"/>
              </a:tabLst>
            </a:pP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Officer's Guide and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Manual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of</a:t>
            </a:r>
          </a:p>
          <a:p>
            <a:pPr marL="241300" indent="-22923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935" algn="l"/>
              </a:tabLst>
            </a:pP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Ceremonies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241300" indent="-22923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935" algn="l"/>
              </a:tabLst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Public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Relations Toolkit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241300" indent="-22923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935" algn="l"/>
              </a:tabLst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District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and County Commanders</a:t>
            </a:r>
            <a:r>
              <a:rPr lang="en-US" spc="15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Guide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241300" indent="-22923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935" algn="l"/>
              </a:tabLst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Four Pillars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 booklet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6968" y="1066947"/>
            <a:ext cx="3349891" cy="3681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600">
                <a:solidFill>
                  <a:srgbClr val="FFFFFF"/>
                </a:solidFill>
              </a:rPr>
              <a:t>Post </a:t>
            </a:r>
            <a:r>
              <a:rPr lang="en-US" sz="3600" spc="-5">
                <a:solidFill>
                  <a:srgbClr val="FFFFFF"/>
                </a:solidFill>
              </a:rPr>
              <a:t>Adjutant’s</a:t>
            </a:r>
            <a:r>
              <a:rPr lang="en-US" sz="3600" spc="-70">
                <a:solidFill>
                  <a:srgbClr val="FFFFFF"/>
                </a:solidFill>
              </a:rPr>
              <a:t> </a:t>
            </a:r>
            <a:r>
              <a:rPr lang="en-US" sz="3600">
                <a:solidFill>
                  <a:srgbClr val="FFFFFF"/>
                </a:solidFill>
              </a:rPr>
              <a:t>Manual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1066947"/>
            <a:ext cx="5165603" cy="539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889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The adjutant's job</a:t>
            </a:r>
            <a:r>
              <a:rPr lang="en-US" spc="2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-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565785" indent="-5537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565785" algn="l"/>
                <a:tab pos="56642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Like the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first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sergeant of </a:t>
            </a:r>
            <a:r>
              <a:rPr lang="en-US" spc="-10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en-US" spc="3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company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539750" indent="-495934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539750" algn="l"/>
                <a:tab pos="54038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Typically retained for several</a:t>
            </a:r>
            <a:r>
              <a:rPr lang="en-US" spc="-114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years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539750" indent="-495934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539750" algn="l"/>
                <a:tab pos="54038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Provides</a:t>
            </a:r>
            <a:r>
              <a:rPr lang="en-US" spc="25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continuity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539750" indent="-495934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539750" algn="l"/>
                <a:tab pos="54038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Personnel</a:t>
            </a:r>
            <a:r>
              <a:rPr lang="en-US" spc="-1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officer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537210" indent="-49720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536575" algn="l"/>
                <a:tab pos="53721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Keeps records and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minutes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of</a:t>
            </a:r>
            <a:r>
              <a:rPr lang="en-US" spc="-6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meetings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535305" marR="350520" indent="-495934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535305" algn="l"/>
                <a:tab pos="53594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Provides direction to new officers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and 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committees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6968" y="1066947"/>
            <a:ext cx="3349891" cy="3681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600">
                <a:solidFill>
                  <a:srgbClr val="FFFFFF"/>
                </a:solidFill>
              </a:rPr>
              <a:t>Post </a:t>
            </a:r>
            <a:r>
              <a:rPr lang="en-US" sz="3600" spc="-5">
                <a:solidFill>
                  <a:srgbClr val="FFFFFF"/>
                </a:solidFill>
              </a:rPr>
              <a:t>Adjutant’s Manual</a:t>
            </a:r>
            <a:r>
              <a:rPr lang="en-US" sz="3600" spc="-60">
                <a:solidFill>
                  <a:srgbClr val="FFFFFF"/>
                </a:solidFill>
              </a:rPr>
              <a:t> </a:t>
            </a:r>
            <a:r>
              <a:rPr lang="en-US" sz="3600">
                <a:solidFill>
                  <a:srgbClr val="FFFFFF"/>
                </a:solidFill>
              </a:rPr>
              <a:t>(2)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1066947"/>
            <a:ext cx="5165603" cy="539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06095" marR="24765" indent="-489584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503555" algn="l"/>
                <a:tab pos="50419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Past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post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records will give insight into the </a:t>
            </a:r>
            <a:r>
              <a:rPr lang="en-US" spc="-10">
                <a:solidFill>
                  <a:schemeClr val="bg2">
                    <a:lumMod val="75000"/>
                  </a:schemeClr>
                </a:solidFill>
              </a:rPr>
              <a:t>post’s 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policies and</a:t>
            </a:r>
            <a:r>
              <a:rPr lang="en-US" spc="1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traditions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497205" marR="5080" indent="-48069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503555" algn="l"/>
                <a:tab pos="50419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Department headquarters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staff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can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be most 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useful</a:t>
            </a:r>
            <a:r>
              <a:rPr lang="en-US" spc="-1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tools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499109" marR="805180" indent="-486409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497205" algn="l"/>
                <a:tab pos="49784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Retain documents in a way that is useful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to 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everyone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701675" lvl="1" indent="-3238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701675" algn="l"/>
                <a:tab pos="70231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Written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715010" indent="-32829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715010" algn="l"/>
                <a:tab pos="71564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Digital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715010" indent="-32829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715010" algn="l"/>
                <a:tab pos="71564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Posted on</a:t>
            </a:r>
            <a:r>
              <a:rPr lang="en-US" spc="1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website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6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88109" y="9595"/>
            <a:ext cx="3143250" cy="431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8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039240" y="103751"/>
            <a:ext cx="5016540" cy="68914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0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9555" y="259080"/>
            <a:ext cx="4086225" cy="561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2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52065" y="36581"/>
            <a:ext cx="4003716" cy="550005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4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472476" y="690881"/>
            <a:ext cx="3583304" cy="492251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16">
            <a:extLst>
              <a:ext uri="{FF2B5EF4-FFF2-40B4-BE49-F238E27FC236}">
                <a16:creationId xmlns:a16="http://schemas.microsoft.com/office/drawing/2014/main" id="{19B315F0-2F2E-4749-9C08-6F2B59723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8">
            <a:extLst>
              <a:ext uri="{FF2B5EF4-FFF2-40B4-BE49-F238E27FC236}">
                <a16:creationId xmlns:a16="http://schemas.microsoft.com/office/drawing/2014/main" id="{035A481B-C639-4892-B0EF-4D8373A9B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3827780" cy="7772399"/>
          </a:xfrm>
          <a:prstGeom prst="rect">
            <a:avLst/>
          </a:prstGeom>
          <a:solidFill>
            <a:schemeClr val="bg2">
              <a:lumMod val="75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20">
            <a:extLst>
              <a:ext uri="{FF2B5EF4-FFF2-40B4-BE49-F238E27FC236}">
                <a16:creationId xmlns:a16="http://schemas.microsoft.com/office/drawing/2014/main" id="{052BD58B-6284-459E-9FF4-A97F3A569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186891" cy="7772399"/>
          </a:xfrm>
          <a:prstGeom prst="rect">
            <a:avLst/>
          </a:prstGeom>
          <a:solidFill>
            <a:schemeClr val="bg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44" name="Group 22">
            <a:extLst>
              <a:ext uri="{FF2B5EF4-FFF2-40B4-BE49-F238E27FC236}">
                <a16:creationId xmlns:a16="http://schemas.microsoft.com/office/drawing/2014/main" id="{E1911703-8F76-418B-A5BE-312E5FF98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95753" y="3909677"/>
            <a:ext cx="2460034" cy="3636715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83E51D0-80D2-4A0E-BC33-FC2854416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6DDC556-F181-4330-9D5E-06CD9B5F7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744895-D69C-4B43-BBB6-644C78E57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547E019-B61B-46EA-8987-B3A661CFB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A95601E-850C-471E-B37C-61C13AB1C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1308" y="777237"/>
            <a:ext cx="5081401" cy="5095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457200"/>
            <a:r>
              <a:rPr lang="en-US" sz="4800"/>
              <a:t>Post</a:t>
            </a:r>
            <a:r>
              <a:rPr lang="en-US" sz="4800" spc="-60"/>
              <a:t> </a:t>
            </a:r>
            <a:r>
              <a:rPr lang="en-US" sz="4800" spc="-5"/>
              <a:t>Charters</a:t>
            </a:r>
            <a:endParaRPr lang="en-US"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6968" y="1066947"/>
            <a:ext cx="3349891" cy="3681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600" spc="90">
                <a:solidFill>
                  <a:srgbClr val="FFFFFF"/>
                </a:solidFill>
              </a:rPr>
              <a:t>Post Charters </a:t>
            </a:r>
            <a:r>
              <a:rPr lang="en-US" sz="3600" spc="80">
                <a:solidFill>
                  <a:srgbClr val="FFFFFF"/>
                </a:solidFill>
              </a:rPr>
              <a:t>(pp.</a:t>
            </a:r>
            <a:r>
              <a:rPr lang="en-US" sz="3600" spc="-490">
                <a:solidFill>
                  <a:srgbClr val="FFFFFF"/>
                </a:solidFill>
              </a:rPr>
              <a:t> </a:t>
            </a:r>
            <a:r>
              <a:rPr lang="en-US" sz="3600" spc="75">
                <a:solidFill>
                  <a:srgbClr val="FFFFFF"/>
                </a:solidFill>
              </a:rPr>
              <a:t>4-5)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1066947"/>
            <a:ext cx="5165603" cy="539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18770" indent="-30226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19405" algn="l"/>
              </a:tabLst>
            </a:pPr>
            <a:r>
              <a:rPr lang="en-US" spc="200">
                <a:solidFill>
                  <a:schemeClr val="bg2">
                    <a:lumMod val="75000"/>
                  </a:schemeClr>
                </a:solidFill>
              </a:rPr>
              <a:t>Naming </a:t>
            </a:r>
            <a:r>
              <a:rPr lang="en-US" spc="195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US" spc="-15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70">
                <a:solidFill>
                  <a:schemeClr val="bg2">
                    <a:lumMod val="75000"/>
                  </a:schemeClr>
                </a:solidFill>
              </a:rPr>
              <a:t>post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320675" indent="-30416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21310" algn="l"/>
              </a:tabLst>
            </a:pPr>
            <a:r>
              <a:rPr lang="en-US" spc="95">
                <a:solidFill>
                  <a:schemeClr val="bg2">
                    <a:lumMod val="75000"/>
                  </a:schemeClr>
                </a:solidFill>
              </a:rPr>
              <a:t>Change </a:t>
            </a:r>
            <a:r>
              <a:rPr lang="en-US" spc="70">
                <a:solidFill>
                  <a:schemeClr val="bg2">
                    <a:lumMod val="75000"/>
                  </a:schemeClr>
                </a:solidFill>
              </a:rPr>
              <a:t>of </a:t>
            </a:r>
            <a:r>
              <a:rPr lang="en-US" spc="-55">
                <a:solidFill>
                  <a:schemeClr val="bg2">
                    <a:lumMod val="75000"/>
                  </a:schemeClr>
                </a:solidFill>
              </a:rPr>
              <a:t>post</a:t>
            </a:r>
            <a:r>
              <a:rPr lang="en-US" spc="12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05">
                <a:solidFill>
                  <a:schemeClr val="bg2">
                    <a:lumMod val="75000"/>
                  </a:schemeClr>
                </a:solidFill>
              </a:rPr>
              <a:t>name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320675" indent="-30416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21310" algn="l"/>
              </a:tabLst>
            </a:pPr>
            <a:r>
              <a:rPr lang="en-US" spc="165">
                <a:solidFill>
                  <a:schemeClr val="bg2">
                    <a:lumMod val="75000"/>
                  </a:schemeClr>
                </a:solidFill>
              </a:rPr>
              <a:t>Location</a:t>
            </a:r>
            <a:r>
              <a:rPr lang="en-US" spc="10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90">
                <a:solidFill>
                  <a:schemeClr val="bg2">
                    <a:lumMod val="75000"/>
                  </a:schemeClr>
                </a:solidFill>
              </a:rPr>
              <a:t>change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318770" marR="5080" indent="-30670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19405" algn="l"/>
              </a:tabLst>
            </a:pPr>
            <a:r>
              <a:rPr lang="en-US" spc="90">
                <a:solidFill>
                  <a:schemeClr val="bg2">
                    <a:lumMod val="75000"/>
                  </a:schemeClr>
                </a:solidFill>
              </a:rPr>
              <a:t>Temporary </a:t>
            </a:r>
            <a:r>
              <a:rPr lang="en-US" spc="95">
                <a:solidFill>
                  <a:schemeClr val="bg2">
                    <a:lumMod val="75000"/>
                  </a:schemeClr>
                </a:solidFill>
              </a:rPr>
              <a:t>and</a:t>
            </a:r>
            <a:r>
              <a:rPr lang="en-US" spc="-5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90">
                <a:solidFill>
                  <a:schemeClr val="bg2">
                    <a:lumMod val="75000"/>
                  </a:schemeClr>
                </a:solidFill>
              </a:rPr>
              <a:t>permanent  </a:t>
            </a:r>
            <a:r>
              <a:rPr lang="en-US" spc="75">
                <a:solidFill>
                  <a:schemeClr val="bg2">
                    <a:lumMod val="75000"/>
                  </a:schemeClr>
                </a:solidFill>
              </a:rPr>
              <a:t>charters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314325" indent="-30226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14960" algn="l"/>
              </a:tabLst>
            </a:pPr>
            <a:r>
              <a:rPr lang="en-US" spc="180">
                <a:solidFill>
                  <a:schemeClr val="bg2">
                    <a:lumMod val="75000"/>
                  </a:schemeClr>
                </a:solidFill>
              </a:rPr>
              <a:t>Supplemental</a:t>
            </a:r>
            <a:r>
              <a:rPr lang="en-US" spc="18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60">
                <a:solidFill>
                  <a:schemeClr val="bg2">
                    <a:lumMod val="75000"/>
                  </a:schemeClr>
                </a:solidFill>
              </a:rPr>
              <a:t>charters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299720" indent="-28765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0035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Tax-exempt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status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6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88109" y="9595"/>
            <a:ext cx="3143250" cy="431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8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039240" y="103751"/>
            <a:ext cx="5016540" cy="68914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0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9555" y="259080"/>
            <a:ext cx="4086225" cy="561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2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52065" y="36581"/>
            <a:ext cx="4003716" cy="550005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4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472476" y="690881"/>
            <a:ext cx="3583304" cy="492251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0" name="Rectangle 16">
            <a:extLst>
              <a:ext uri="{FF2B5EF4-FFF2-40B4-BE49-F238E27FC236}">
                <a16:creationId xmlns:a16="http://schemas.microsoft.com/office/drawing/2014/main" id="{19B315F0-2F2E-4749-9C08-6F2B59723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18">
            <a:extLst>
              <a:ext uri="{FF2B5EF4-FFF2-40B4-BE49-F238E27FC236}">
                <a16:creationId xmlns:a16="http://schemas.microsoft.com/office/drawing/2014/main" id="{035A481B-C639-4892-B0EF-4D8373A9B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3827780" cy="7772399"/>
          </a:xfrm>
          <a:prstGeom prst="rect">
            <a:avLst/>
          </a:prstGeom>
          <a:solidFill>
            <a:schemeClr val="bg2">
              <a:lumMod val="75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20">
            <a:extLst>
              <a:ext uri="{FF2B5EF4-FFF2-40B4-BE49-F238E27FC236}">
                <a16:creationId xmlns:a16="http://schemas.microsoft.com/office/drawing/2014/main" id="{052BD58B-6284-459E-9FF4-A97F3A569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186891" cy="7772399"/>
          </a:xfrm>
          <a:prstGeom prst="rect">
            <a:avLst/>
          </a:prstGeom>
          <a:solidFill>
            <a:schemeClr val="bg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53" name="Group 22">
            <a:extLst>
              <a:ext uri="{FF2B5EF4-FFF2-40B4-BE49-F238E27FC236}">
                <a16:creationId xmlns:a16="http://schemas.microsoft.com/office/drawing/2014/main" id="{E1911703-8F76-418B-A5BE-312E5FF98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95753" y="3909677"/>
            <a:ext cx="2460034" cy="3636715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83E51D0-80D2-4A0E-BC33-FC2854416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6DDC556-F181-4330-9D5E-06CD9B5F7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744895-D69C-4B43-BBB6-644C78E57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547E019-B61B-46EA-8987-B3A661CFB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A95601E-850C-471E-B37C-61C13AB1C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1308" y="777237"/>
            <a:ext cx="5081401" cy="5095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457200"/>
            <a:r>
              <a:rPr lang="en-US" sz="4800" spc="-5"/>
              <a:t>Reports</a:t>
            </a:r>
            <a:endParaRPr lang="en-US"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6968" y="1066947"/>
            <a:ext cx="3349891" cy="3681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2800" spc="185">
                <a:solidFill>
                  <a:srgbClr val="FFFFFF"/>
                </a:solidFill>
              </a:rPr>
              <a:t>Consolidated </a:t>
            </a:r>
            <a:r>
              <a:rPr lang="en-US" sz="2800" spc="190">
                <a:solidFill>
                  <a:srgbClr val="FFFFFF"/>
                </a:solidFill>
              </a:rPr>
              <a:t>Post Report</a:t>
            </a:r>
            <a:r>
              <a:rPr lang="en-US" sz="2800" spc="-420">
                <a:solidFill>
                  <a:srgbClr val="FFFFFF"/>
                </a:solidFill>
              </a:rPr>
              <a:t> </a:t>
            </a:r>
            <a:r>
              <a:rPr lang="en-US" sz="2800" spc="160">
                <a:solidFill>
                  <a:srgbClr val="FFFFFF"/>
                </a:solidFill>
              </a:rPr>
              <a:t>(p6)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1066947"/>
            <a:ext cx="5165603" cy="539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28295" marR="5080" indent="-30543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28295" algn="l"/>
                <a:tab pos="328930" algn="l"/>
              </a:tabLst>
            </a:pP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Established in 1975 to help departments  document activities posts have done</a:t>
            </a:r>
            <a:r>
              <a:rPr lang="en-US" spc="45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during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32829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the 12-month reporting</a:t>
            </a:r>
            <a:r>
              <a:rPr lang="en-US" spc="11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period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328295" marR="146685" indent="-30988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20675" algn="l"/>
                <a:tab pos="321310" algn="l"/>
              </a:tabLst>
            </a:pP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Paper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copy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may be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sent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to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each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post from  department</a:t>
            </a:r>
            <a:r>
              <a:rPr lang="en-US" spc="14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headquarters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316230" marR="2289810" indent="-29908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15595" algn="l"/>
                <a:tab pos="316230" algn="l"/>
              </a:tabLst>
            </a:pP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Can be filed electronically on  mylegion.org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311150" marR="1895475" indent="-29908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11150" algn="l"/>
                <a:tab pos="311785" algn="l"/>
              </a:tabLst>
            </a:pP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May also be downloaded under  ''Membership Services'' at </a:t>
            </a:r>
            <a:r>
              <a:rPr lang="en-US" u="heavy" spc="-5" dirty="0">
                <a:solidFill>
                  <a:schemeClr val="bg2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en-US" u="heavy" spc="-5" dirty="0">
                <a:solidFill>
                  <a:schemeClr val="bg2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hlinkClick r:id="rId2"/>
              </a:rPr>
              <a:t>www.legion.org/publications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90820" y="4689855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669" y="0"/>
                </a:lnTo>
              </a:path>
            </a:pathLst>
          </a:custGeom>
          <a:ln w="136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9233" y="1119885"/>
            <a:ext cx="6097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Annual Post Data </a:t>
            </a:r>
            <a:r>
              <a:rPr spc="-5" dirty="0"/>
              <a:t>Report</a:t>
            </a:r>
            <a:r>
              <a:rPr spc="-65" dirty="0"/>
              <a:t> </a:t>
            </a:r>
            <a:r>
              <a:rPr spc="-5" dirty="0"/>
              <a:t>(6)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2504" y="2229738"/>
            <a:ext cx="8064500" cy="324104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40665" marR="380365" indent="-228600">
              <a:lnSpc>
                <a:spcPts val="3220"/>
              </a:lnSpc>
              <a:spcBef>
                <a:spcPts val="320"/>
              </a:spcBef>
              <a:buSzPct val="105357"/>
              <a:buFont typeface="Times New Roman"/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Mailed in </a:t>
            </a:r>
            <a:r>
              <a:rPr sz="2800" dirty="0">
                <a:latin typeface="Arial"/>
                <a:cs typeface="Arial"/>
              </a:rPr>
              <a:t>February </a:t>
            </a:r>
            <a:r>
              <a:rPr sz="2800" spc="-5" dirty="0">
                <a:latin typeface="Arial"/>
                <a:cs typeface="Arial"/>
              </a:rPr>
              <a:t>to department headquarters  for distribution to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posts</a:t>
            </a:r>
            <a:endParaRPr sz="2800">
              <a:latin typeface="Arial"/>
              <a:cs typeface="Arial"/>
            </a:endParaRPr>
          </a:p>
          <a:p>
            <a:pPr marL="240665" marR="46355" indent="-228600">
              <a:lnSpc>
                <a:spcPts val="3220"/>
              </a:lnSpc>
              <a:spcBef>
                <a:spcPts val="1325"/>
              </a:spcBef>
              <a:buSzPct val="105357"/>
              <a:buFont typeface="Times New Roman"/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Pre-printed with current contact information in the  National data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system</a:t>
            </a:r>
            <a:endParaRPr sz="2800">
              <a:latin typeface="Arial"/>
              <a:cs typeface="Arial"/>
            </a:endParaRPr>
          </a:p>
          <a:p>
            <a:pPr marL="240665" marR="5080" indent="-228600">
              <a:lnSpc>
                <a:spcPts val="3220"/>
              </a:lnSpc>
              <a:spcBef>
                <a:spcPts val="1325"/>
              </a:spcBef>
              <a:buSzPct val="105357"/>
              <a:buFont typeface="Times New Roman"/>
              <a:buChar char="•"/>
              <a:tabLst>
                <a:tab pos="241300" algn="l"/>
              </a:tabLst>
            </a:pPr>
            <a:r>
              <a:rPr sz="2800" spc="-5" dirty="0">
                <a:latin typeface="Arial"/>
                <a:cs typeface="Arial"/>
              </a:rPr>
              <a:t>Contact information must be relayed to  department headquarters in </a:t>
            </a:r>
            <a:r>
              <a:rPr sz="2800" dirty="0">
                <a:latin typeface="Arial"/>
                <a:cs typeface="Arial"/>
              </a:rPr>
              <a:t>order </a:t>
            </a:r>
            <a:r>
              <a:rPr sz="2800" spc="-5" dirty="0">
                <a:latin typeface="Arial"/>
                <a:cs typeface="Arial"/>
              </a:rPr>
              <a:t>for the National  data system to be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correct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Writing an appointment on a paper agenda">
            <a:extLst>
              <a:ext uri="{FF2B5EF4-FFF2-40B4-BE49-F238E27FC236}">
                <a16:creationId xmlns:a16="http://schemas.microsoft.com/office/drawing/2014/main" id="{774E827B-5043-B5E0-84A9-7D430090F9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r="13617"/>
          <a:stretch/>
        </p:blipFill>
        <p:spPr>
          <a:xfrm>
            <a:off x="20" y="10"/>
            <a:ext cx="10058380" cy="777239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64474" y="777240"/>
            <a:ext cx="7040880" cy="409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24993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3600" b="1" spc="95" dirty="0">
                <a:solidFill>
                  <a:schemeClr val="bg2">
                    <a:lumMod val="75000"/>
                  </a:schemeClr>
                </a:solidFill>
              </a:rPr>
              <a:t>Overview</a:t>
            </a:r>
            <a:endParaRPr lang="en-US" sz="3600" dirty="0">
              <a:solidFill>
                <a:schemeClr val="bg2">
                  <a:lumMod val="75000"/>
                </a:schemeClr>
              </a:solidFill>
            </a:endParaRPr>
          </a:p>
          <a:p>
            <a:pPr marL="292735" indent="-27178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93370" algn="l"/>
              </a:tabLst>
            </a:pPr>
            <a:r>
              <a:rPr lang="en-US" spc="90" dirty="0">
                <a:solidFill>
                  <a:schemeClr val="bg2">
                    <a:lumMod val="75000"/>
                  </a:schemeClr>
                </a:solidFill>
              </a:rPr>
              <a:t>Course</a:t>
            </a:r>
            <a:r>
              <a:rPr lang="en-US" spc="75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80" dirty="0">
                <a:solidFill>
                  <a:schemeClr val="bg2">
                    <a:lumMod val="75000"/>
                  </a:schemeClr>
                </a:solidFill>
              </a:rPr>
              <a:t>Objectives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287020" indent="-26987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87020" algn="l"/>
              </a:tabLst>
            </a:pPr>
            <a:r>
              <a:rPr lang="en-US" spc="140" dirty="0">
                <a:solidFill>
                  <a:schemeClr val="bg2">
                    <a:lumMod val="75000"/>
                  </a:schemeClr>
                </a:solidFill>
              </a:rPr>
              <a:t>Getting</a:t>
            </a:r>
            <a:r>
              <a:rPr lang="en-US" spc="4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55" dirty="0">
                <a:solidFill>
                  <a:schemeClr val="bg2">
                    <a:lumMod val="75000"/>
                  </a:schemeClr>
                </a:solidFill>
              </a:rPr>
              <a:t>started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287020" indent="-26987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87020" algn="l"/>
              </a:tabLst>
            </a:pPr>
            <a:r>
              <a:rPr lang="en-US" spc="175" dirty="0">
                <a:solidFill>
                  <a:schemeClr val="bg2">
                    <a:lumMod val="75000"/>
                  </a:schemeClr>
                </a:solidFill>
              </a:rPr>
              <a:t>Post </a:t>
            </a:r>
            <a:r>
              <a:rPr lang="en-US" spc="160" dirty="0">
                <a:solidFill>
                  <a:schemeClr val="bg2">
                    <a:lumMod val="75000"/>
                  </a:schemeClr>
                </a:solidFill>
              </a:rPr>
              <a:t>Adjutant</a:t>
            </a:r>
            <a:r>
              <a:rPr lang="en-US" spc="-14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70" dirty="0">
                <a:solidFill>
                  <a:schemeClr val="bg2">
                    <a:lumMod val="75000"/>
                  </a:schemeClr>
                </a:solidFill>
              </a:rPr>
              <a:t>Tools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287020" indent="-26543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87020" algn="l"/>
              </a:tabLst>
            </a:pPr>
            <a:r>
              <a:rPr lang="en-US" spc="175" dirty="0">
                <a:solidFill>
                  <a:schemeClr val="bg2">
                    <a:lumMod val="75000"/>
                  </a:schemeClr>
                </a:solidFill>
              </a:rPr>
              <a:t>Post </a:t>
            </a:r>
            <a:r>
              <a:rPr lang="en-US" spc="155" dirty="0">
                <a:solidFill>
                  <a:schemeClr val="bg2">
                    <a:lumMod val="75000"/>
                  </a:schemeClr>
                </a:solidFill>
              </a:rPr>
              <a:t>Adjutant's</a:t>
            </a:r>
            <a:r>
              <a:rPr lang="en-US" spc="-165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90" dirty="0">
                <a:solidFill>
                  <a:schemeClr val="bg2">
                    <a:lumMod val="75000"/>
                  </a:schemeClr>
                </a:solidFill>
              </a:rPr>
              <a:t>Manual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321945" indent="-30099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22580" algn="l"/>
              </a:tabLst>
            </a:pP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Meeting</a:t>
            </a:r>
            <a:r>
              <a:rPr lang="en-US" spc="-335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minutes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277495" indent="-26543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78130" algn="l"/>
              </a:tabLst>
            </a:pPr>
            <a:r>
              <a:rPr lang="en-US" spc="250" dirty="0">
                <a:solidFill>
                  <a:schemeClr val="bg2">
                    <a:lumMod val="75000"/>
                  </a:schemeClr>
                </a:solidFill>
              </a:rPr>
              <a:t>mylegion.org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6968" y="1066947"/>
            <a:ext cx="3349891" cy="3681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300">
                <a:solidFill>
                  <a:srgbClr val="FFFFFF"/>
                </a:solidFill>
              </a:rPr>
              <a:t>Post Officer Certification</a:t>
            </a:r>
            <a:r>
              <a:rPr lang="en-US" sz="3300" spc="-90">
                <a:solidFill>
                  <a:srgbClr val="FFFFFF"/>
                </a:solidFill>
              </a:rPr>
              <a:t> </a:t>
            </a:r>
            <a:r>
              <a:rPr lang="en-US" sz="3300">
                <a:solidFill>
                  <a:srgbClr val="FFFFFF"/>
                </a:solidFill>
              </a:rPr>
              <a:t>(p6)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1066947"/>
            <a:ext cx="5165603" cy="539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7980" marR="5080" indent="-22923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4861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It is critical for the post adjutant to report all post  officers to department headquarters immediately  after</a:t>
            </a:r>
            <a:r>
              <a:rPr lang="en-US" spc="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elections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306705" marR="5080" indent="-29464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06705" algn="l"/>
                <a:tab pos="30734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If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this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is not communicated, vital information may  go to officers who </a:t>
            </a:r>
            <a:r>
              <a:rPr lang="en-US" spc="-10">
                <a:solidFill>
                  <a:schemeClr val="bg2">
                    <a:lumMod val="75000"/>
                  </a:schemeClr>
                </a:solidFill>
              </a:rPr>
              <a:t>are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no longer in office, have  moved or are in Post</a:t>
            </a:r>
            <a:r>
              <a:rPr lang="en-US" spc="1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Everlasting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6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88109" y="9595"/>
            <a:ext cx="3143250" cy="431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8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039240" y="103751"/>
            <a:ext cx="5016540" cy="68914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0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9555" y="259080"/>
            <a:ext cx="4086225" cy="561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2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52065" y="36581"/>
            <a:ext cx="4003716" cy="550005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472476" y="690881"/>
            <a:ext cx="3583304" cy="492251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16">
            <a:extLst>
              <a:ext uri="{FF2B5EF4-FFF2-40B4-BE49-F238E27FC236}">
                <a16:creationId xmlns:a16="http://schemas.microsoft.com/office/drawing/2014/main" id="{19B315F0-2F2E-4749-9C08-6F2B59723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035A481B-C639-4892-B0EF-4D8373A9B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3827780" cy="7772399"/>
          </a:xfrm>
          <a:prstGeom prst="rect">
            <a:avLst/>
          </a:prstGeom>
          <a:solidFill>
            <a:schemeClr val="bg2">
              <a:lumMod val="75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052BD58B-6284-459E-9FF4-A97F3A569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186891" cy="7772399"/>
          </a:xfrm>
          <a:prstGeom prst="rect">
            <a:avLst/>
          </a:prstGeom>
          <a:solidFill>
            <a:schemeClr val="bg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35" name="Group 22">
            <a:extLst>
              <a:ext uri="{FF2B5EF4-FFF2-40B4-BE49-F238E27FC236}">
                <a16:creationId xmlns:a16="http://schemas.microsoft.com/office/drawing/2014/main" id="{E1911703-8F76-418B-A5BE-312E5FF98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95753" y="3909677"/>
            <a:ext cx="2460034" cy="3636715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83E51D0-80D2-4A0E-BC33-FC2854416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6DDC556-F181-4330-9D5E-06CD9B5F7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744895-D69C-4B43-BBB6-644C78E57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547E019-B61B-46EA-8987-B3A661CFB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A95601E-850C-471E-B37C-61C13AB1C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1308" y="777237"/>
            <a:ext cx="5081401" cy="5095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457200"/>
            <a:r>
              <a:rPr lang="en-US" sz="4800" spc="-5"/>
              <a:t>Membership</a:t>
            </a:r>
            <a:endParaRPr lang="en-US"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44035" y="762000"/>
            <a:ext cx="3349891" cy="1319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600" spc="140" dirty="0">
                <a:solidFill>
                  <a:srgbClr val="FFFFFF"/>
                </a:solidFill>
              </a:rPr>
              <a:t>Eligibility</a:t>
            </a:r>
            <a:r>
              <a:rPr lang="en-US" sz="3600" spc="55" dirty="0">
                <a:solidFill>
                  <a:srgbClr val="FFFFFF"/>
                </a:solidFill>
              </a:rPr>
              <a:t> </a:t>
            </a:r>
            <a:r>
              <a:rPr lang="en-US" sz="3600" spc="160" dirty="0">
                <a:solidFill>
                  <a:srgbClr val="FFFFFF"/>
                </a:solidFill>
              </a:rPr>
              <a:t>(p7)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1066947"/>
            <a:ext cx="5165603" cy="539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4170" indent="-30226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44805" algn="l"/>
              </a:tabLst>
            </a:pPr>
            <a:r>
              <a:rPr lang="en-US" spc="125">
                <a:solidFill>
                  <a:schemeClr val="bg2">
                    <a:lumMod val="75000"/>
                  </a:schemeClr>
                </a:solidFill>
              </a:rPr>
              <a:t>WWI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344170" marR="30480" indent="-30670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44805" algn="l"/>
              </a:tabLst>
            </a:pPr>
            <a:r>
              <a:rPr lang="en-US" spc="229">
                <a:solidFill>
                  <a:schemeClr val="bg2">
                    <a:lumMod val="75000"/>
                  </a:schemeClr>
                </a:solidFill>
              </a:rPr>
              <a:t>On</a:t>
            </a:r>
            <a:r>
              <a:rPr lang="en-US" spc="-26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50">
                <a:solidFill>
                  <a:schemeClr val="bg2">
                    <a:lumMod val="75000"/>
                  </a:schemeClr>
                </a:solidFill>
              </a:rPr>
              <a:t>or</a:t>
            </a:r>
            <a:r>
              <a:rPr lang="en-US" spc="-16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40">
                <a:solidFill>
                  <a:schemeClr val="bg2">
                    <a:lumMod val="75000"/>
                  </a:schemeClr>
                </a:solidFill>
              </a:rPr>
              <a:t>after</a:t>
            </a:r>
            <a:r>
              <a:rPr lang="en-US" spc="-30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204">
                <a:solidFill>
                  <a:schemeClr val="bg2">
                    <a:lumMod val="75000"/>
                  </a:schemeClr>
                </a:solidFill>
              </a:rPr>
              <a:t>December</a:t>
            </a:r>
            <a:r>
              <a:rPr lang="en-US" spc="-13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65">
                <a:solidFill>
                  <a:schemeClr val="bg2">
                    <a:lumMod val="75000"/>
                  </a:schemeClr>
                </a:solidFill>
              </a:rPr>
              <a:t>7</a:t>
            </a:r>
            <a:r>
              <a:rPr lang="en-US" spc="247" baseline="14660">
                <a:solidFill>
                  <a:schemeClr val="bg2">
                    <a:lumMod val="75000"/>
                  </a:schemeClr>
                </a:solidFill>
              </a:rPr>
              <a:t>th</a:t>
            </a:r>
            <a:r>
              <a:rPr lang="en-US" spc="165">
                <a:solidFill>
                  <a:schemeClr val="bg2">
                    <a:lumMod val="75000"/>
                  </a:schemeClr>
                </a:solidFill>
              </a:rPr>
              <a:t>,  </a:t>
            </a:r>
            <a:r>
              <a:rPr lang="en-US" spc="195">
                <a:solidFill>
                  <a:schemeClr val="bg2">
                    <a:lumMod val="75000"/>
                  </a:schemeClr>
                </a:solidFill>
              </a:rPr>
              <a:t>1941 </a:t>
            </a:r>
            <a:r>
              <a:rPr lang="en-US" spc="130">
                <a:solidFill>
                  <a:schemeClr val="bg2">
                    <a:lumMod val="75000"/>
                  </a:schemeClr>
                </a:solidFill>
              </a:rPr>
              <a:t>until </a:t>
            </a:r>
            <a:r>
              <a:rPr lang="en-US" spc="16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en-US" spc="165">
                <a:solidFill>
                  <a:schemeClr val="bg2">
                    <a:lumMod val="75000"/>
                  </a:schemeClr>
                </a:solidFill>
              </a:rPr>
              <a:t>cessation</a:t>
            </a:r>
            <a:r>
              <a:rPr lang="en-US" spc="-14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45">
                <a:solidFill>
                  <a:schemeClr val="bg2">
                    <a:lumMod val="75000"/>
                  </a:schemeClr>
                </a:solidFill>
              </a:rPr>
              <a:t>of  </a:t>
            </a:r>
            <a:r>
              <a:rPr lang="en-US" spc="130">
                <a:solidFill>
                  <a:schemeClr val="bg2">
                    <a:lumMod val="75000"/>
                  </a:schemeClr>
                </a:solidFill>
              </a:rPr>
              <a:t>hostilities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2699" y="838200"/>
            <a:ext cx="3349891" cy="1472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600" spc="140" dirty="0">
                <a:solidFill>
                  <a:srgbClr val="FFFFFF"/>
                </a:solidFill>
              </a:rPr>
              <a:t>Eligibility (2)</a:t>
            </a:r>
            <a:r>
              <a:rPr lang="en-US" sz="3600" spc="45" dirty="0">
                <a:solidFill>
                  <a:srgbClr val="FFFFFF"/>
                </a:solidFill>
              </a:rPr>
              <a:t> </a:t>
            </a:r>
            <a:r>
              <a:rPr lang="en-US" sz="3600" spc="160" dirty="0">
                <a:solidFill>
                  <a:srgbClr val="FFFFFF"/>
                </a:solidFill>
              </a:rPr>
              <a:t>(p7)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1066947"/>
            <a:ext cx="5165603" cy="539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24485" marR="19050" indent="-3124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21945" algn="l"/>
                <a:tab pos="32258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Section 1 - Any person who served at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least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one day  honorably during the dates </a:t>
            </a:r>
            <a:r>
              <a:rPr lang="en-US" spc="-10">
                <a:solidFill>
                  <a:schemeClr val="bg2">
                    <a:lumMod val="75000"/>
                  </a:schemeClr>
                </a:solidFill>
              </a:rPr>
              <a:t>is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eligible for</a:t>
            </a:r>
            <a:r>
              <a:rPr lang="en-US" spc="9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membership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315595" marR="990600" indent="-30353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15595" algn="l"/>
                <a:tab pos="31623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Section 2 -There shall be no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form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or class of  membership except an active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membership and 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dues shall be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paid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annually or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for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life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320040" marR="655320" indent="-30797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16865" algn="l"/>
                <a:tab pos="3175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Section 3 - No person may be a member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of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more 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than one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post at any given</a:t>
            </a:r>
            <a:r>
              <a:rPr lang="en-US" spc="-1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time</a:t>
            </a:r>
          </a:p>
          <a:p>
            <a:pPr marL="317500" marR="5080" indent="-3048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16865" algn="l"/>
                <a:tab pos="3175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Section 4 - No person who has been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expelled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by a  post shall be admitted to membership in another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post 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without approval of the expelling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post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0822" y="729742"/>
            <a:ext cx="6533515" cy="1147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00935" marR="5080" indent="-2388870">
              <a:lnSpc>
                <a:spcPts val="4510"/>
              </a:lnSpc>
              <a:spcBef>
                <a:spcPts val="90"/>
              </a:spcBef>
            </a:pPr>
            <a:r>
              <a:rPr spc="85" dirty="0"/>
              <a:t>National </a:t>
            </a:r>
            <a:r>
              <a:rPr spc="105" dirty="0"/>
              <a:t>Guard </a:t>
            </a:r>
            <a:r>
              <a:rPr spc="114" dirty="0"/>
              <a:t>And</a:t>
            </a:r>
            <a:r>
              <a:rPr spc="-95" dirty="0"/>
              <a:t> </a:t>
            </a:r>
            <a:r>
              <a:rPr spc="95" dirty="0"/>
              <a:t>Reserve  </a:t>
            </a:r>
            <a:r>
              <a:rPr spc="75" dirty="0"/>
              <a:t>(pp.7-8)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767968" y="2231742"/>
            <a:ext cx="8100060" cy="2065374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6830" indent="0">
              <a:lnSpc>
                <a:spcPct val="97300"/>
              </a:lnSpc>
              <a:spcBef>
                <a:spcPts val="215"/>
              </a:spcBef>
              <a:buNone/>
              <a:tabLst>
                <a:tab pos="640715" algn="l"/>
                <a:tab pos="641350" algn="l"/>
              </a:tabLst>
            </a:pPr>
            <a:r>
              <a:rPr spc="-5" dirty="0"/>
              <a:t>Must have served at </a:t>
            </a:r>
            <a:r>
              <a:rPr dirty="0"/>
              <a:t>least </a:t>
            </a:r>
            <a:r>
              <a:rPr spc="-10" dirty="0"/>
              <a:t>one </a:t>
            </a:r>
            <a:r>
              <a:rPr sz="3500" dirty="0"/>
              <a:t>day </a:t>
            </a:r>
            <a:r>
              <a:rPr dirty="0"/>
              <a:t>on  </a:t>
            </a:r>
            <a:r>
              <a:rPr i="1" spc="-5" dirty="0">
                <a:latin typeface="Arial"/>
                <a:cs typeface="Arial"/>
              </a:rPr>
              <a:t>federal </a:t>
            </a:r>
            <a:r>
              <a:rPr spc="-5" dirty="0"/>
              <a:t>active duty during the  eligibility dates for the</a:t>
            </a:r>
            <a:r>
              <a:rPr spc="30" dirty="0"/>
              <a:t> </a:t>
            </a:r>
            <a:r>
              <a:rPr spc="-5" dirty="0"/>
              <a:t>Legion</a:t>
            </a:r>
            <a:endParaRPr sz="3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4000" dirty="0"/>
          </a:p>
          <a:p>
            <a:pPr marL="12065" marR="71120" indent="0">
              <a:lnSpc>
                <a:spcPct val="102600"/>
              </a:lnSpc>
              <a:buNone/>
              <a:tabLst>
                <a:tab pos="635635" algn="l"/>
                <a:tab pos="636270" algn="l"/>
              </a:tabLst>
            </a:pPr>
            <a:r>
              <a:rPr spc="-5" dirty="0"/>
              <a:t>Must have an honorable discharge or  currently be</a:t>
            </a:r>
            <a:r>
              <a:rPr dirty="0"/>
              <a:t> </a:t>
            </a:r>
            <a:r>
              <a:rPr spc="-5" dirty="0"/>
              <a:t>serving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17998" y="2475102"/>
            <a:ext cx="8890" cy="10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50" spc="-40" dirty="0">
                <a:latin typeface="Arial"/>
                <a:cs typeface="Arial"/>
              </a:rPr>
              <a:t>'</a:t>
            </a:r>
            <a:endParaRPr sz="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9144" y="525250"/>
            <a:ext cx="5574781" cy="13441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873250" marR="5080" indent="-1718310" defTabSz="457200">
              <a:lnSpc>
                <a:spcPct val="90000"/>
              </a:lnSpc>
            </a:pPr>
            <a:r>
              <a:rPr lang="en-US" sz="2400" spc="-5" dirty="0">
                <a:solidFill>
                  <a:srgbClr val="FFFFFF"/>
                </a:solidFill>
              </a:rPr>
              <a:t>Direct </a:t>
            </a:r>
            <a:r>
              <a:rPr lang="en-US" sz="2400" dirty="0">
                <a:solidFill>
                  <a:srgbClr val="FFFFFF"/>
                </a:solidFill>
              </a:rPr>
              <a:t>Membership</a:t>
            </a:r>
            <a:r>
              <a:rPr lang="en-US" sz="2400" spc="-70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Solicitation  </a:t>
            </a:r>
            <a:r>
              <a:rPr lang="en-US" sz="2400" spc="100" dirty="0">
                <a:solidFill>
                  <a:srgbClr val="FFFFFF"/>
                </a:solidFill>
              </a:rPr>
              <a:t>(DMS) </a:t>
            </a:r>
            <a:r>
              <a:rPr lang="en-US" sz="2400" spc="80" dirty="0">
                <a:solidFill>
                  <a:srgbClr val="FFFFFF"/>
                </a:solidFill>
              </a:rPr>
              <a:t>(pp.</a:t>
            </a:r>
            <a:r>
              <a:rPr lang="en-US" sz="2400" spc="-15" dirty="0">
                <a:solidFill>
                  <a:srgbClr val="FFFFFF"/>
                </a:solidFill>
              </a:rPr>
              <a:t> </a:t>
            </a:r>
            <a:r>
              <a:rPr lang="en-US" sz="2400" spc="75" dirty="0">
                <a:solidFill>
                  <a:srgbClr val="FFFFFF"/>
                </a:solidFill>
              </a:rPr>
              <a:t>8-9)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1066947"/>
            <a:ext cx="5165603" cy="539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08000" indent="-495934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508000" algn="l"/>
                <a:tab pos="508634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Also called the ''holding''</a:t>
            </a:r>
            <a:r>
              <a:rPr lang="en-US" spc="6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Post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506730" marR="5080" indent="-49403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501650" algn="l"/>
                <a:tab pos="502284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National</a:t>
            </a:r>
            <a:r>
              <a:rPr lang="en-US" spc="-35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sends</a:t>
            </a:r>
            <a:r>
              <a:rPr lang="en-US" spc="-33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letter</a:t>
            </a:r>
            <a:r>
              <a:rPr lang="en-US" spc="-35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to</a:t>
            </a:r>
            <a:r>
              <a:rPr lang="en-US" spc="-14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veterans</a:t>
            </a:r>
            <a:r>
              <a:rPr lang="en-US" spc="-28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from</a:t>
            </a:r>
            <a:r>
              <a:rPr lang="en-US" spc="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purchased  mailing</a:t>
            </a:r>
            <a:r>
              <a:rPr lang="en-US" spc="6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lists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506730" marR="521334" indent="-489584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506095" algn="l"/>
                <a:tab pos="506730" algn="l"/>
              </a:tabLst>
            </a:pPr>
            <a:r>
              <a:rPr lang="en-US">
                <a:solidFill>
                  <a:schemeClr val="bg2">
                    <a:lumMod val="75000"/>
                  </a:schemeClr>
                </a:solidFill>
              </a:rPr>
              <a:t>Lists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of members on the list can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be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obtained 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from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department or on</a:t>
            </a:r>
            <a:r>
              <a:rPr lang="en-US" spc="1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myLegion.org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6968" y="1066947"/>
            <a:ext cx="3349891" cy="3681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600">
                <a:solidFill>
                  <a:srgbClr val="FFFFFF"/>
                </a:solidFill>
              </a:rPr>
              <a:t>Renewal Process</a:t>
            </a:r>
            <a:r>
              <a:rPr lang="en-US" sz="3600" spc="-60">
                <a:solidFill>
                  <a:srgbClr val="FFFFFF"/>
                </a:solidFill>
              </a:rPr>
              <a:t> </a:t>
            </a:r>
            <a:r>
              <a:rPr lang="en-US" sz="3600" spc="-5">
                <a:solidFill>
                  <a:srgbClr val="FFFFFF"/>
                </a:solidFill>
              </a:rPr>
              <a:t>(pp.9-10)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1066947"/>
            <a:ext cx="5165603" cy="539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25120" indent="-31051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25120" algn="l"/>
                <a:tab pos="32575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Direct renewal dues</a:t>
            </a:r>
            <a:r>
              <a:rPr lang="en-US" spc="1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notices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819150" marR="1049655" lvl="1" indent="-3124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812800" algn="l"/>
                <a:tab pos="81343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Early spring National sends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notices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to  update information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1296035" lvl="2" indent="-2997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129667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Post mailing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address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1296035" lvl="2" indent="-2997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129667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Dues</a:t>
            </a:r>
            <a:r>
              <a:rPr lang="en-US" spc="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amount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317500" indent="-30543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17500" algn="l"/>
                <a:tab pos="31813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Omitting members from renewal</a:t>
            </a:r>
            <a:r>
              <a:rPr lang="en-US" spc="3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mailings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809625" marR="5080" lvl="1" indent="-30670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809625" algn="l"/>
                <a:tab pos="81026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Use correct format to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notify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National that  certain members should not be sent renewal  notices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6968" y="1066947"/>
            <a:ext cx="3349891" cy="3681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600" spc="-5">
                <a:solidFill>
                  <a:srgbClr val="FFFFFF"/>
                </a:solidFill>
              </a:rPr>
              <a:t>Renewal </a:t>
            </a:r>
            <a:r>
              <a:rPr lang="en-US" sz="3600">
                <a:solidFill>
                  <a:srgbClr val="FFFFFF"/>
                </a:solidFill>
              </a:rPr>
              <a:t>Process </a:t>
            </a:r>
            <a:r>
              <a:rPr lang="en-US" sz="3600" spc="-5">
                <a:solidFill>
                  <a:srgbClr val="FFFFFF"/>
                </a:solidFill>
              </a:rPr>
              <a:t>(2)</a:t>
            </a:r>
            <a:r>
              <a:rPr lang="en-US" sz="3600">
                <a:solidFill>
                  <a:srgbClr val="FFFFFF"/>
                </a:solidFill>
              </a:rPr>
              <a:t> </a:t>
            </a:r>
            <a:r>
              <a:rPr lang="en-US" sz="3600" spc="-5">
                <a:solidFill>
                  <a:srgbClr val="FFFFFF"/>
                </a:solidFill>
              </a:rPr>
              <a:t>(pp.9-10)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1066947"/>
            <a:ext cx="5165603" cy="539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413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Renewal</a:t>
            </a:r>
            <a:r>
              <a:rPr lang="en-US" spc="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schedule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1071880" marR="517525" lvl="1" indent="-29718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1070610" algn="l"/>
              </a:tabLst>
            </a:pPr>
            <a:r>
              <a:rPr lang="en-US">
                <a:solidFill>
                  <a:schemeClr val="bg2">
                    <a:lumMod val="75000"/>
                  </a:schemeClr>
                </a:solidFill>
              </a:rPr>
              <a:t>July, October,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November, January,  February and</a:t>
            </a:r>
            <a:r>
              <a:rPr lang="en-US" spc="1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April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2413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Cutoff</a:t>
            </a:r>
            <a:r>
              <a:rPr lang="en-US" spc="-1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dates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1068705" marR="5080" lvl="1" indent="-29718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106934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May, September,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October, December,  February, and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 April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241300" marR="1306830" indent="-2413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Dues sent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after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cutoff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dates will  receive another renewal</a:t>
            </a:r>
            <a:r>
              <a:rPr lang="en-US" spc="1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notice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6968" y="1066947"/>
            <a:ext cx="3349891" cy="3681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600">
                <a:solidFill>
                  <a:srgbClr val="FFFFFF"/>
                </a:solidFill>
              </a:rPr>
              <a:t>Membership Certificates</a:t>
            </a:r>
            <a:r>
              <a:rPr lang="en-US" sz="3600" spc="-105">
                <a:solidFill>
                  <a:srgbClr val="FFFFFF"/>
                </a:solidFill>
              </a:rPr>
              <a:t> </a:t>
            </a:r>
            <a:r>
              <a:rPr lang="en-US" sz="3600">
                <a:solidFill>
                  <a:srgbClr val="FFFFFF"/>
                </a:solidFill>
              </a:rPr>
              <a:t>(p11)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1066947"/>
            <a:ext cx="5165603" cy="539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413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Continuous membership</a:t>
            </a:r>
            <a:r>
              <a:rPr lang="en-US" spc="2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certificates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698500" lvl="1" indent="-22923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69913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Printed on the individual’s membership</a:t>
            </a:r>
            <a:r>
              <a:rPr lang="en-US" spc="2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card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2413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50-,60-,70-,75-,80-,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or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85-year</a:t>
            </a:r>
            <a:r>
              <a:rPr lang="en-US" spc="2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certificates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698500" marR="1305560" lvl="1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69913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National HQ will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send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certificates to 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post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in February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233553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pc="-170">
                <a:solidFill>
                  <a:schemeClr val="bg2">
                    <a:lumMod val="75000"/>
                  </a:schemeClr>
                </a:solidFill>
              </a:rPr>
              <a:t>,·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6968" y="1066947"/>
            <a:ext cx="3349891" cy="3681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600">
                <a:solidFill>
                  <a:srgbClr val="FFFFFF"/>
                </a:solidFill>
              </a:rPr>
              <a:t>Membership Data Form</a:t>
            </a:r>
            <a:r>
              <a:rPr lang="en-US" sz="3600" spc="-105">
                <a:solidFill>
                  <a:srgbClr val="FFFFFF"/>
                </a:solidFill>
              </a:rPr>
              <a:t> </a:t>
            </a:r>
            <a:r>
              <a:rPr lang="en-US" sz="3600">
                <a:solidFill>
                  <a:srgbClr val="FFFFFF"/>
                </a:solidFill>
              </a:rPr>
              <a:t>(p11)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1066947"/>
            <a:ext cx="5165603" cy="539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20675" indent="-30416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20675" algn="l"/>
                <a:tab pos="32131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Member Data</a:t>
            </a:r>
            <a:r>
              <a:rPr lang="en-US" spc="1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Form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323850" marR="1366520" indent="-31178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18770" algn="l"/>
                <a:tab pos="31940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Used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for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processing membership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and 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transfers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318770" indent="-30670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18770" algn="l"/>
                <a:tab pos="31940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Separate forms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for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Legion and</a:t>
            </a:r>
            <a:r>
              <a:rPr lang="en-US" spc="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10">
                <a:solidFill>
                  <a:schemeClr val="bg2">
                    <a:lumMod val="75000"/>
                  </a:schemeClr>
                </a:solidFill>
              </a:rPr>
              <a:t>SAL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317500" indent="-30543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17500" algn="l"/>
                <a:tab pos="31813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Forms available from Dept</a:t>
            </a:r>
            <a:r>
              <a:rPr lang="en-US" spc="1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HQ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320675" indent="-30734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2131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Signature of authorized post officer is</a:t>
            </a:r>
            <a:r>
              <a:rPr lang="en-US" spc="9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required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7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95753" y="3358443"/>
            <a:ext cx="2460034" cy="3636715"/>
            <a:chOff x="9206969" y="2963333"/>
            <a:chExt cx="2981858" cy="3208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1AB8FFBB-0A2D-4D4C-B94B-320ABB349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 descr="Graph on document with pen">
            <a:extLst>
              <a:ext uri="{FF2B5EF4-FFF2-40B4-BE49-F238E27FC236}">
                <a16:creationId xmlns:a16="http://schemas.microsoft.com/office/drawing/2014/main" id="{B27D33CB-C29C-EB3E-8B64-9B1E33D6A9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l="13618"/>
          <a:stretch/>
        </p:blipFill>
        <p:spPr>
          <a:xfrm>
            <a:off x="20" y="10"/>
            <a:ext cx="10058380" cy="777239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64474" y="777240"/>
            <a:ext cx="7040880" cy="409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65341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897505" algn="l"/>
              </a:tabLst>
            </a:pPr>
            <a:r>
              <a:rPr lang="en-US" sz="2400" b="1" spc="125" dirty="0">
                <a:solidFill>
                  <a:schemeClr val="bg2">
                    <a:lumMod val="75000"/>
                  </a:schemeClr>
                </a:solidFill>
              </a:rPr>
              <a:t>COURSE </a:t>
            </a:r>
            <a:r>
              <a:rPr lang="en-US" sz="2400" b="1" spc="110" dirty="0">
                <a:solidFill>
                  <a:schemeClr val="bg2">
                    <a:lumMod val="75000"/>
                  </a:schemeClr>
                </a:solidFill>
              </a:rPr>
              <a:t>OBJECTIVES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327660" marR="1906905" indent="-3111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23850" algn="l"/>
              </a:tabLst>
            </a:pP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Understand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importance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of 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reports/reporting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318770" marR="5080" indent="-30226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19405" algn="l"/>
              </a:tabLst>
            </a:pP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Understand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the information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available in  manuals and other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important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tools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314325" marR="313055" indent="-30226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14960" algn="l"/>
              </a:tabLst>
            </a:pP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Understand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the purposes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and uses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of 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myLegion.org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5" name="Group 16">
            <a:extLst>
              <a:ext uri="{FF2B5EF4-FFF2-40B4-BE49-F238E27FC236}">
                <a16:creationId xmlns:a16="http://schemas.microsoft.com/office/drawing/2014/main" id="{0EC92BD4-3684-4A4A-84FF-704DCA7A3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95753" y="3358443"/>
            <a:ext cx="2460034" cy="3636715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BA388E6-4C14-4B9E-A26C-CCA504DAB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E122466-428E-43AB-9AB9-02C82A390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749A3CE-D685-4BD6-9E32-FECB9B95F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1C33F82-A690-4D10-9DF8-7B2B300FC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C37F367-774B-4B76-82C0-09AA8E2D9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6968" y="1066947"/>
            <a:ext cx="3349891" cy="3681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600">
                <a:solidFill>
                  <a:srgbClr val="FFFFFF"/>
                </a:solidFill>
              </a:rPr>
              <a:t>Membership </a:t>
            </a:r>
            <a:r>
              <a:rPr lang="en-US" sz="3600" spc="-5">
                <a:solidFill>
                  <a:srgbClr val="FFFFFF"/>
                </a:solidFill>
              </a:rPr>
              <a:t>transfer</a:t>
            </a:r>
            <a:r>
              <a:rPr lang="en-US" sz="3600" spc="-60">
                <a:solidFill>
                  <a:srgbClr val="FFFFFF"/>
                </a:solidFill>
              </a:rPr>
              <a:t> </a:t>
            </a:r>
            <a:r>
              <a:rPr lang="en-US" sz="3600">
                <a:solidFill>
                  <a:srgbClr val="FFFFFF"/>
                </a:solidFill>
              </a:rPr>
              <a:t>(p1.2)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1066947"/>
            <a:ext cx="5165603" cy="539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29565" indent="-30226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29565" algn="l"/>
                <a:tab pos="3302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Must be a member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in good</a:t>
            </a:r>
            <a:r>
              <a:rPr lang="en-US" spc="-1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standing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328295" marR="1657985" indent="-30670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23215" algn="l"/>
                <a:tab pos="32385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Will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only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count towards </a:t>
            </a:r>
            <a:r>
              <a:rPr lang="en-US" spc="-1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new  post's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membership numbers for</a:t>
            </a:r>
            <a:r>
              <a:rPr lang="en-US" spc="1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the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32067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current year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if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they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have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NOT paid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the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32067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Current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dues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308610" indent="-29654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07975" algn="l"/>
                <a:tab pos="30924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If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dues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are current for the year,</a:t>
            </a:r>
            <a:r>
              <a:rPr lang="en-US" spc="1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the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309880" marR="508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losing post maintains credit for the individual’s  membership until </a:t>
            </a:r>
            <a:r>
              <a:rPr lang="en-US" spc="-1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next membership</a:t>
            </a:r>
            <a:r>
              <a:rPr lang="en-US" spc="6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year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6968" y="1066947"/>
            <a:ext cx="3349891" cy="3681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600">
                <a:solidFill>
                  <a:srgbClr val="FFFFFF"/>
                </a:solidFill>
              </a:rPr>
              <a:t>Processing</a:t>
            </a:r>
            <a:r>
              <a:rPr lang="en-US" sz="3600" spc="-85">
                <a:solidFill>
                  <a:srgbClr val="FFFFFF"/>
                </a:solidFill>
              </a:rPr>
              <a:t> </a:t>
            </a:r>
            <a:r>
              <a:rPr lang="en-US" sz="3600">
                <a:solidFill>
                  <a:srgbClr val="FFFFFF"/>
                </a:solidFill>
              </a:rPr>
              <a:t>Membership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1066947"/>
            <a:ext cx="5165603" cy="539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18770" indent="-29781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18770" algn="l"/>
                <a:tab pos="31940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Stay on top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of</a:t>
            </a:r>
            <a:r>
              <a:rPr lang="en-US" spc="1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renewals!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323850" indent="-30543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23215" algn="l"/>
                <a:tab pos="32385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Send in renewals even if there is only</a:t>
            </a:r>
            <a:r>
              <a:rPr lang="en-US" spc="5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one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323850" marR="266700" indent="-3111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18770" algn="l"/>
                <a:tab pos="31940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Delinquent members lose privileges and  magazines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don't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get</a:t>
            </a:r>
            <a:r>
              <a:rPr lang="en-US" spc="-1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sent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318770" marR="1315085" indent="-30670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18770" algn="l"/>
                <a:tab pos="31940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Send cards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out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to members right·  away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9ABD9F18-B7C8-5A93-4A19-C75C49E070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l="13618"/>
          <a:stretch/>
        </p:blipFill>
        <p:spPr>
          <a:xfrm>
            <a:off x="20" y="10"/>
            <a:ext cx="10058380" cy="777239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474" y="5085642"/>
            <a:ext cx="7040880" cy="1708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457200"/>
            <a:r>
              <a:rPr lang="en-US" sz="3600" spc="-5"/>
              <a:t>Project Stay Active</a:t>
            </a:r>
            <a:r>
              <a:rPr lang="en-US" sz="3600" spc="-10"/>
              <a:t> </a:t>
            </a:r>
            <a:r>
              <a:rPr lang="en-US" sz="3600"/>
              <a:t>(p12)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777240"/>
            <a:ext cx="7040880" cy="409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32740" marR="336550" indent="-30226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32740" algn="l"/>
                <a:tab pos="33337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Used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to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notify posts of a Legionnaire moving 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into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their community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329565" marR="476884" indent="-30861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29565" algn="l"/>
                <a:tab pos="3302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Gives new and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old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address, #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of 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continuous years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and date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card was</a:t>
            </a:r>
            <a:r>
              <a:rPr lang="en-US" spc="2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printed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328295" marR="5080" indent="-31178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25120" algn="l"/>
                <a:tab pos="325755" algn="l"/>
              </a:tabLst>
            </a:pPr>
            <a:r>
              <a:rPr lang="en-US">
                <a:solidFill>
                  <a:schemeClr val="bg2">
                    <a:lumMod val="75000"/>
                  </a:schemeClr>
                </a:solidFill>
              </a:rPr>
              <a:t>Contact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Legionnaire to see if they would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like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to  transfer into your</a:t>
            </a:r>
            <a:r>
              <a:rPr lang="en-US" spc="1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post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320675" indent="-30861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20675" algn="l"/>
                <a:tab pos="32131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Can be found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on</a:t>
            </a:r>
            <a:r>
              <a:rPr lang="en-US" spc="1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myLegion.org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6969" y="1066947"/>
            <a:ext cx="3125632" cy="3681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600" dirty="0">
                <a:solidFill>
                  <a:srgbClr val="FFFFFF"/>
                </a:solidFill>
              </a:rPr>
              <a:t>Membership </a:t>
            </a:r>
            <a:r>
              <a:rPr lang="en-US" sz="3600" spc="-5" dirty="0">
                <a:solidFill>
                  <a:srgbClr val="FFFFFF"/>
                </a:solidFill>
              </a:rPr>
              <a:t>Cards        </a:t>
            </a:r>
            <a:r>
              <a:rPr lang="en-US" sz="3600" dirty="0">
                <a:solidFill>
                  <a:srgbClr val="FFFFFF"/>
                </a:solidFill>
              </a:rPr>
              <a:t>(pp </a:t>
            </a:r>
            <a:r>
              <a:rPr lang="en-US" sz="3600" spc="-5" dirty="0">
                <a:solidFill>
                  <a:srgbClr val="FFFFFF"/>
                </a:solidFill>
              </a:rPr>
              <a:t>12 </a:t>
            </a:r>
            <a:r>
              <a:rPr lang="en-US" sz="3600" dirty="0">
                <a:solidFill>
                  <a:srgbClr val="FFFFFF"/>
                </a:solidFill>
              </a:rPr>
              <a:t>-</a:t>
            </a:r>
            <a:r>
              <a:rPr lang="en-US" sz="3600" spc="-60" dirty="0">
                <a:solidFill>
                  <a:srgbClr val="FFFFFF"/>
                </a:solidFill>
              </a:rPr>
              <a:t> </a:t>
            </a:r>
            <a:r>
              <a:rPr lang="en-US" sz="3600" spc="-5" dirty="0">
                <a:solidFill>
                  <a:srgbClr val="FFFFFF"/>
                </a:solidFill>
              </a:rPr>
              <a:t>14)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1066947"/>
            <a:ext cx="5165603" cy="539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34010" marR="5080" indent="-30670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34010" algn="l"/>
                <a:tab pos="33464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Verify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pre-printed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cards are correct when you  receive them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at the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beginning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of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the  membership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year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819150" lvl="1" indent="-30226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81915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Name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812800" lvl="1" indent="-29654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81343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ID</a:t>
            </a:r>
            <a:r>
              <a:rPr lang="en-US" spc="-1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number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817244" lvl="1" indent="-30543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81788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Continuous membership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years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318770" marR="2297430" indent="-30670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18770" algn="l"/>
                <a:tab pos="31940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Use the Member Data Form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or 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mylegion.org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to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make</a:t>
            </a:r>
            <a:r>
              <a:rPr lang="en-US" spc="-2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changes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6968" y="1066947"/>
            <a:ext cx="3349891" cy="3681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600">
                <a:solidFill>
                  <a:srgbClr val="FFFFFF"/>
                </a:solidFill>
              </a:rPr>
              <a:t>Membership </a:t>
            </a:r>
            <a:r>
              <a:rPr lang="en-US" sz="3600" spc="-5">
                <a:solidFill>
                  <a:srgbClr val="FFFFFF"/>
                </a:solidFill>
              </a:rPr>
              <a:t>Register</a:t>
            </a:r>
            <a:r>
              <a:rPr lang="en-US" sz="3600" spc="-20">
                <a:solidFill>
                  <a:srgbClr val="FFFFFF"/>
                </a:solidFill>
              </a:rPr>
              <a:t> </a:t>
            </a:r>
            <a:r>
              <a:rPr lang="en-US" sz="3600" spc="-5">
                <a:solidFill>
                  <a:srgbClr val="FFFFFF"/>
                </a:solidFill>
              </a:rPr>
              <a:t>(14-15)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1066947"/>
            <a:ext cx="5165603" cy="539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413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Post membership</a:t>
            </a:r>
            <a:r>
              <a:rPr lang="en-US" spc="2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roster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2413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Blank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Cards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2413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Renewal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2413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New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and replacement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card</a:t>
            </a:r>
            <a:r>
              <a:rPr lang="en-US" spc="-5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processing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2413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Correcting</a:t>
            </a:r>
            <a:r>
              <a:rPr lang="en-US" spc="-1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information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6968" y="1066947"/>
            <a:ext cx="3349891" cy="3681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600">
                <a:solidFill>
                  <a:srgbClr val="FFFFFF"/>
                </a:solidFill>
              </a:rPr>
              <a:t>Handling New </a:t>
            </a:r>
            <a:r>
              <a:rPr lang="en-US" sz="3600" spc="-5">
                <a:solidFill>
                  <a:srgbClr val="FFFFFF"/>
                </a:solidFill>
              </a:rPr>
              <a:t>Members</a:t>
            </a:r>
            <a:r>
              <a:rPr lang="en-US" sz="3600" spc="-75">
                <a:solidFill>
                  <a:srgbClr val="FFFFFF"/>
                </a:solidFill>
              </a:rPr>
              <a:t> </a:t>
            </a:r>
            <a:r>
              <a:rPr lang="en-US" sz="3600">
                <a:solidFill>
                  <a:srgbClr val="FFFFFF"/>
                </a:solidFill>
              </a:rPr>
              <a:t>(p16)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1066947"/>
            <a:ext cx="5165603" cy="539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25120" indent="-31305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25120" algn="l"/>
                <a:tab pos="325755" algn="l"/>
              </a:tabLst>
            </a:pPr>
            <a:r>
              <a:rPr lang="en-US">
                <a:solidFill>
                  <a:schemeClr val="bg2">
                    <a:lumMod val="75000"/>
                  </a:schemeClr>
                </a:solidFill>
              </a:rPr>
              <a:t>GET ALL </a:t>
            </a:r>
            <a:r>
              <a:rPr lang="en-US" b="1" spc="-5">
                <a:solidFill>
                  <a:schemeClr val="bg2">
                    <a:lumMod val="75000"/>
                  </a:schemeClr>
                </a:solidFill>
              </a:rPr>
              <a:t>INFORMATION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THAT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YOU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spc="-10">
                <a:solidFill>
                  <a:schemeClr val="bg2">
                    <a:lumMod val="75000"/>
                  </a:schemeClr>
                </a:solidFill>
              </a:rPr>
              <a:t>CAN.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811530" marR="165100" lvl="1" indent="-30353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810895" algn="l"/>
                <a:tab pos="811530" algn="l"/>
              </a:tabLst>
            </a:pPr>
            <a:r>
              <a:rPr lang="en-US">
                <a:solidFill>
                  <a:schemeClr val="bg2">
                    <a:lumMod val="75000"/>
                  </a:schemeClr>
                </a:solidFill>
              </a:rPr>
              <a:t>First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name, middle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initial,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last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name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of new  </a:t>
            </a:r>
            <a:r>
              <a:rPr lang="en-US" spc="-10">
                <a:solidFill>
                  <a:schemeClr val="bg2">
                    <a:lumMod val="75000"/>
                  </a:schemeClr>
                </a:solidFill>
              </a:rPr>
              <a:t>member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808355" lvl="1" indent="-30543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808355" algn="l"/>
                <a:tab pos="80899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Mailing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address: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street,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city, state, ZIP</a:t>
            </a:r>
            <a:r>
              <a:rPr lang="en-US" spc="-3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code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806450" lvl="1" indent="-30353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806450" algn="l"/>
                <a:tab pos="807085" algn="l"/>
              </a:tabLst>
            </a:pPr>
            <a:r>
              <a:rPr lang="en-US">
                <a:solidFill>
                  <a:schemeClr val="bg2">
                    <a:lumMod val="75000"/>
                  </a:schemeClr>
                </a:solidFill>
              </a:rPr>
              <a:t>Phone</a:t>
            </a:r>
            <a:r>
              <a:rPr lang="en-US" spc="-1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number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806450" lvl="1" indent="-30797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806450" algn="l"/>
                <a:tab pos="807085" algn="l"/>
              </a:tabLst>
            </a:pPr>
            <a:r>
              <a:rPr lang="en-US">
                <a:solidFill>
                  <a:schemeClr val="bg2">
                    <a:lumMod val="75000"/>
                  </a:schemeClr>
                </a:solidFill>
              </a:rPr>
              <a:t>Date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of</a:t>
            </a:r>
            <a:r>
              <a:rPr lang="en-US" spc="-1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birth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806450" lvl="1" indent="-30797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806450" algn="l"/>
                <a:tab pos="80708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Email</a:t>
            </a:r>
            <a:r>
              <a:rPr lang="en-US" spc="-1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address</a:t>
            </a:r>
          </a:p>
          <a:p>
            <a:pPr marL="800735" lvl="1" indent="-30734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800735" algn="l"/>
                <a:tab pos="801370" algn="l"/>
              </a:tabLst>
            </a:pPr>
            <a:r>
              <a:rPr lang="en-US">
                <a:solidFill>
                  <a:schemeClr val="bg2">
                    <a:lumMod val="75000"/>
                  </a:schemeClr>
                </a:solidFill>
              </a:rPr>
              <a:t>First war</a:t>
            </a:r>
            <a:r>
              <a:rPr lang="en-US" spc="-1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era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798830" lvl="1" indent="-30543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798830" algn="l"/>
                <a:tab pos="799465" algn="l"/>
              </a:tabLst>
            </a:pPr>
            <a:r>
              <a:rPr lang="en-US">
                <a:solidFill>
                  <a:schemeClr val="bg2">
                    <a:lumMod val="75000"/>
                  </a:schemeClr>
                </a:solidFill>
              </a:rPr>
              <a:t>Branch of</a:t>
            </a:r>
            <a:r>
              <a:rPr lang="en-US" spc="-1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service</a:t>
            </a:r>
          </a:p>
          <a:p>
            <a:pPr marL="797560" lvl="1" indent="-30416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797560" algn="l"/>
                <a:tab pos="798195" algn="l"/>
              </a:tabLst>
            </a:pPr>
            <a:r>
              <a:rPr lang="en-US">
                <a:solidFill>
                  <a:schemeClr val="bg2">
                    <a:lumMod val="75000"/>
                  </a:schemeClr>
                </a:solidFill>
              </a:rPr>
              <a:t>Gender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(check appropriate option)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5923" y="614115"/>
            <a:ext cx="6600825" cy="15544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622300" marR="5080" indent="-609600" defTabSz="457200"/>
            <a:r>
              <a:rPr lang="en-US" sz="3200" dirty="0"/>
              <a:t>Membership</a:t>
            </a:r>
            <a:r>
              <a:rPr lang="en-US" sz="3200" spc="-105" dirty="0"/>
              <a:t> </a:t>
            </a:r>
            <a:r>
              <a:rPr lang="en-US" sz="3200" dirty="0"/>
              <a:t>Renewal /  </a:t>
            </a:r>
            <a:r>
              <a:rPr lang="en-US" sz="3200" spc="-5" dirty="0"/>
              <a:t>Cards </a:t>
            </a:r>
            <a:r>
              <a:rPr lang="en-US" sz="3200" dirty="0"/>
              <a:t>(pp</a:t>
            </a:r>
            <a:r>
              <a:rPr lang="en-US" sz="3200" spc="-15" dirty="0"/>
              <a:t> </a:t>
            </a:r>
            <a:r>
              <a:rPr lang="en-US" sz="3200" spc="-5" dirty="0"/>
              <a:t>16-17)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5923" y="2782711"/>
            <a:ext cx="5280660" cy="22069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>
                <a:tab pos="313055" algn="l"/>
                <a:tab pos="313690" algn="l"/>
              </a:tabLst>
            </a:pPr>
            <a:r>
              <a:rPr lang="en-US" sz="1900" spc="70" dirty="0">
                <a:solidFill>
                  <a:schemeClr val="bg2">
                    <a:lumMod val="75000"/>
                  </a:schemeClr>
                </a:solidFill>
              </a:rPr>
              <a:t>Renewals</a:t>
            </a:r>
            <a:endParaRPr lang="en-US" sz="19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>
                <a:tab pos="314325" algn="l"/>
                <a:tab pos="314960" algn="l"/>
              </a:tabLst>
            </a:pPr>
            <a:r>
              <a:rPr lang="en-US" sz="1900" spc="85" dirty="0">
                <a:solidFill>
                  <a:schemeClr val="bg2">
                    <a:lumMod val="75000"/>
                  </a:schemeClr>
                </a:solidFill>
              </a:rPr>
              <a:t>New</a:t>
            </a:r>
            <a:r>
              <a:rPr lang="en-US" sz="1900" spc="-455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900" spc="125" dirty="0">
                <a:solidFill>
                  <a:schemeClr val="bg2">
                    <a:lumMod val="75000"/>
                  </a:schemeClr>
                </a:solidFill>
              </a:rPr>
              <a:t>members</a:t>
            </a:r>
            <a:endParaRPr lang="en-US" sz="19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>
                <a:tab pos="313055" algn="l"/>
                <a:tab pos="313690" algn="l"/>
              </a:tabLst>
            </a:pPr>
            <a:r>
              <a:rPr lang="en-US" sz="1900" spc="70" dirty="0">
                <a:solidFill>
                  <a:schemeClr val="bg2">
                    <a:lumMod val="75000"/>
                  </a:schemeClr>
                </a:solidFill>
              </a:rPr>
              <a:t>Replacement</a:t>
            </a:r>
            <a:r>
              <a:rPr lang="en-US" sz="1900" spc="27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900" spc="65" dirty="0">
                <a:solidFill>
                  <a:schemeClr val="bg2">
                    <a:lumMod val="75000"/>
                  </a:schemeClr>
                </a:solidFill>
              </a:rPr>
              <a:t>cards</a:t>
            </a:r>
            <a:endParaRPr lang="en-US" sz="19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>
                <a:tab pos="309880" algn="l"/>
                <a:tab pos="310515" algn="l"/>
              </a:tabLst>
            </a:pPr>
            <a:r>
              <a:rPr lang="en-US" sz="1900" spc="160" dirty="0">
                <a:solidFill>
                  <a:schemeClr val="bg2">
                    <a:lumMod val="75000"/>
                  </a:schemeClr>
                </a:solidFill>
              </a:rPr>
              <a:t>Need </a:t>
            </a:r>
            <a:r>
              <a:rPr lang="en-US" sz="1900" spc="155" dirty="0">
                <a:solidFill>
                  <a:schemeClr val="bg2">
                    <a:lumMod val="75000"/>
                  </a:schemeClr>
                </a:solidFill>
              </a:rPr>
              <a:t>more</a:t>
            </a:r>
            <a:r>
              <a:rPr lang="en-US" sz="1900" spc="-254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900" spc="130" dirty="0">
                <a:solidFill>
                  <a:schemeClr val="bg2">
                    <a:lumMod val="75000"/>
                  </a:schemeClr>
                </a:solidFill>
              </a:rPr>
              <a:t>cards?</a:t>
            </a:r>
            <a:endParaRPr lang="en-US" sz="1900" dirty="0">
              <a:solidFill>
                <a:schemeClr val="bg2">
                  <a:lumMod val="75000"/>
                </a:schemeClr>
              </a:solidFill>
            </a:endParaRPr>
          </a:p>
          <a:p>
            <a:pPr marL="0" marR="5080" lvl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>
                <a:tab pos="802005" algn="l"/>
                <a:tab pos="802640" algn="l"/>
              </a:tabLst>
            </a:pPr>
            <a:r>
              <a:rPr lang="en-US" sz="1900" spc="-5" dirty="0">
                <a:solidFill>
                  <a:schemeClr val="bg2">
                    <a:lumMod val="75000"/>
                  </a:schemeClr>
                </a:solidFill>
              </a:rPr>
              <a:t>Contact your Department  Headquarters!</a:t>
            </a:r>
            <a:endParaRPr lang="en-US" sz="1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777238"/>
            <a:ext cx="6936699" cy="1432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2048510" marR="5080" indent="-1282065" algn="ctr" defTabSz="457200"/>
            <a:r>
              <a:rPr lang="en-US" sz="3200" dirty="0"/>
              <a:t>Maintain the</a:t>
            </a:r>
            <a:r>
              <a:rPr lang="en-US" sz="3200" spc="-100" dirty="0"/>
              <a:t> </a:t>
            </a:r>
            <a:r>
              <a:rPr lang="en-US" sz="3200" dirty="0"/>
              <a:t>Membership  </a:t>
            </a:r>
            <a:r>
              <a:rPr lang="en-US" sz="3200" spc="-5" dirty="0"/>
              <a:t>Register</a:t>
            </a:r>
            <a:r>
              <a:rPr lang="en-US" sz="3200" spc="-10" dirty="0"/>
              <a:t> </a:t>
            </a:r>
            <a:r>
              <a:rPr lang="en-US" sz="3200" dirty="0"/>
              <a:t>(p18)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474" y="4356382"/>
            <a:ext cx="5280660" cy="22069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en-US" sz="2100" spc="-25">
                <a:solidFill>
                  <a:schemeClr val="bg2">
                    <a:lumMod val="75000"/>
                  </a:schemeClr>
                </a:solidFill>
              </a:rPr>
              <a:t>..</a:t>
            </a:r>
            <a:r>
              <a:rPr lang="en-US" sz="2100" spc="-8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100" spc="-10">
                <a:solidFill>
                  <a:schemeClr val="bg2">
                    <a:lumMod val="75000"/>
                  </a:schemeClr>
                </a:solidFill>
              </a:rPr>
              <a:t>.;</a:t>
            </a:r>
            <a:endParaRPr lang="en-US" sz="21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2897" y="2838258"/>
            <a:ext cx="7284084" cy="34201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0665" marR="1099185" indent="-228600">
              <a:lnSpc>
                <a:spcPts val="3910"/>
              </a:lnSpc>
              <a:spcBef>
                <a:spcPts val="365"/>
              </a:spcBef>
              <a:buSzPct val="86764"/>
              <a:buFont typeface="Times New Roman"/>
              <a:buChar char="•"/>
              <a:tabLst>
                <a:tab pos="241300" algn="l"/>
              </a:tabLst>
            </a:pPr>
            <a:r>
              <a:rPr sz="3400" spc="-5" dirty="0">
                <a:latin typeface="Arial"/>
                <a:cs typeface="Arial"/>
              </a:rPr>
              <a:t>Maintain your register </a:t>
            </a:r>
            <a:r>
              <a:rPr sz="3400" dirty="0">
                <a:latin typeface="Arial"/>
                <a:cs typeface="Arial"/>
              </a:rPr>
              <a:t>for</a:t>
            </a:r>
            <a:r>
              <a:rPr sz="3400" spc="-480" dirty="0">
                <a:latin typeface="Arial"/>
                <a:cs typeface="Arial"/>
              </a:rPr>
              <a:t> </a:t>
            </a:r>
            <a:r>
              <a:rPr sz="3400" spc="-5" dirty="0">
                <a:latin typeface="Arial"/>
                <a:cs typeface="Arial"/>
              </a:rPr>
              <a:t>future  reference!</a:t>
            </a:r>
            <a:endParaRPr sz="3400" dirty="0">
              <a:latin typeface="Arial"/>
              <a:cs typeface="Arial"/>
            </a:endParaRPr>
          </a:p>
          <a:p>
            <a:pPr marL="240665" marR="5080" indent="-228600">
              <a:lnSpc>
                <a:spcPts val="4150"/>
              </a:lnSpc>
              <a:spcBef>
                <a:spcPts val="1000"/>
              </a:spcBef>
              <a:buSzPct val="86764"/>
              <a:buFont typeface="Times New Roman"/>
              <a:buChar char="•"/>
              <a:tabLst>
                <a:tab pos="241300" algn="l"/>
              </a:tabLst>
            </a:pPr>
            <a:r>
              <a:rPr sz="3400" spc="-5" dirty="0">
                <a:latin typeface="Arial"/>
                <a:cs typeface="Arial"/>
              </a:rPr>
              <a:t>Historical record of past membership  and</a:t>
            </a:r>
            <a:r>
              <a:rPr sz="3400" spc="-434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your</a:t>
            </a:r>
            <a:r>
              <a:rPr sz="3400" spc="-420" dirty="0">
                <a:latin typeface="Arial"/>
                <a:cs typeface="Arial"/>
              </a:rPr>
              <a:t> </a:t>
            </a:r>
            <a:r>
              <a:rPr sz="3650" spc="-5" dirty="0">
                <a:latin typeface="Arial"/>
                <a:cs typeface="Arial"/>
              </a:rPr>
              <a:t>post's</a:t>
            </a:r>
            <a:r>
              <a:rPr sz="3650" spc="10" dirty="0">
                <a:latin typeface="Arial"/>
                <a:cs typeface="Arial"/>
              </a:rPr>
              <a:t> </a:t>
            </a:r>
            <a:r>
              <a:rPr sz="3400" spc="-5" dirty="0">
                <a:latin typeface="Arial"/>
                <a:cs typeface="Arial"/>
              </a:rPr>
              <a:t>history</a:t>
            </a:r>
            <a:endParaRPr sz="3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55"/>
              </a:spcBef>
              <a:buSzPct val="86764"/>
              <a:buFont typeface="Times New Roman"/>
              <a:buChar char="•"/>
              <a:tabLst>
                <a:tab pos="241300" algn="l"/>
              </a:tabLst>
            </a:pPr>
            <a:r>
              <a:rPr sz="3400" spc="-5" dirty="0">
                <a:latin typeface="Arial"/>
                <a:cs typeface="Arial"/>
              </a:rPr>
              <a:t>Binders for the register may</a:t>
            </a:r>
            <a:r>
              <a:rPr sz="3400" spc="16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be</a:t>
            </a:r>
            <a:endParaRPr sz="3400" dirty="0">
              <a:latin typeface="Arial"/>
              <a:cs typeface="Arial"/>
            </a:endParaRPr>
          </a:p>
          <a:p>
            <a:pPr marL="240665">
              <a:lnSpc>
                <a:spcPct val="100000"/>
              </a:lnSpc>
              <a:spcBef>
                <a:spcPts val="545"/>
              </a:spcBef>
            </a:pPr>
            <a:r>
              <a:rPr sz="3550" dirty="0">
                <a:latin typeface="Arial"/>
                <a:cs typeface="Arial"/>
              </a:rPr>
              <a:t>purchased </a:t>
            </a:r>
            <a:r>
              <a:rPr sz="3550" spc="-5" dirty="0">
                <a:latin typeface="Arial"/>
                <a:cs typeface="Arial"/>
              </a:rPr>
              <a:t>through </a:t>
            </a:r>
            <a:r>
              <a:rPr sz="3550" dirty="0">
                <a:latin typeface="Arial"/>
                <a:cs typeface="Arial"/>
              </a:rPr>
              <a:t>Emblem</a:t>
            </a:r>
            <a:r>
              <a:rPr sz="3550" spc="-45" dirty="0">
                <a:latin typeface="Arial"/>
                <a:cs typeface="Arial"/>
              </a:rPr>
              <a:t> </a:t>
            </a:r>
            <a:r>
              <a:rPr sz="3550" dirty="0">
                <a:latin typeface="Arial"/>
                <a:cs typeface="Arial"/>
              </a:rPr>
              <a:t>Sales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7438" y="682497"/>
            <a:ext cx="5943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Types of Membership</a:t>
            </a:r>
            <a:r>
              <a:rPr spc="-120" dirty="0"/>
              <a:t> </a:t>
            </a:r>
            <a:r>
              <a:rPr dirty="0"/>
              <a:t>(p20)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2984" y="1758442"/>
            <a:ext cx="4554220" cy="2674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229235">
              <a:lnSpc>
                <a:spcPts val="3354"/>
              </a:lnSpc>
              <a:spcBef>
                <a:spcPts val="95"/>
              </a:spcBef>
              <a:buSzPct val="105357"/>
              <a:buFont typeface="Times New Roman"/>
              <a:buChar char="•"/>
              <a:tabLst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Honorary – not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permitted</a:t>
            </a:r>
            <a:endParaRPr sz="2800" dirty="0">
              <a:latin typeface="Arial"/>
              <a:cs typeface="Arial"/>
            </a:endParaRPr>
          </a:p>
          <a:p>
            <a:pPr marL="469265" indent="-229235">
              <a:lnSpc>
                <a:spcPts val="3350"/>
              </a:lnSpc>
              <a:buSzPct val="105357"/>
              <a:buFont typeface="Times New Roman"/>
              <a:buChar char="•"/>
              <a:tabLst>
                <a:tab pos="469900" algn="l"/>
              </a:tabLst>
            </a:pPr>
            <a:r>
              <a:rPr sz="2800" dirty="0">
                <a:latin typeface="Arial"/>
                <a:cs typeface="Arial"/>
              </a:rPr>
              <a:t>Honorary </a:t>
            </a:r>
            <a:r>
              <a:rPr sz="2800" spc="-5" dirty="0">
                <a:latin typeface="Arial"/>
                <a:cs typeface="Arial"/>
              </a:rPr>
              <a:t>life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membership</a:t>
            </a:r>
            <a:endParaRPr sz="2800" dirty="0">
              <a:latin typeface="Arial"/>
              <a:cs typeface="Arial"/>
            </a:endParaRPr>
          </a:p>
          <a:p>
            <a:pPr marL="469265" indent="-229235">
              <a:lnSpc>
                <a:spcPts val="3354"/>
              </a:lnSpc>
              <a:buSzPct val="105357"/>
              <a:buFont typeface="Times New Roman"/>
              <a:buChar char="•"/>
              <a:tabLst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Paid UP For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Life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PUFL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cost/age</a:t>
            </a:r>
          </a:p>
        </p:txBody>
      </p:sp>
      <p:sp>
        <p:nvSpPr>
          <p:cNvPr id="4" name="object 4"/>
          <p:cNvSpPr/>
          <p:nvPr/>
        </p:nvSpPr>
        <p:spPr>
          <a:xfrm>
            <a:off x="1136014" y="4424171"/>
            <a:ext cx="8168767" cy="1237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81BBDC9-2DC6-4959-AC3D-49A5DCB0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64474" y="777240"/>
            <a:ext cx="3922515" cy="613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26390" indent="-309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26390" algn="l"/>
                <a:tab pos="327025" algn="l"/>
              </a:tabLst>
            </a:pPr>
            <a:r>
              <a:rPr lang="en-US" sz="1400" spc="-5"/>
              <a:t>Established </a:t>
            </a:r>
            <a:r>
              <a:rPr lang="en-US" sz="1400" spc="-10"/>
              <a:t>in </a:t>
            </a:r>
            <a:r>
              <a:rPr lang="en-US" sz="1400" spc="-5"/>
              <a:t>1989, </a:t>
            </a:r>
            <a:r>
              <a:rPr lang="en-US" sz="1400"/>
              <a:t>for </a:t>
            </a:r>
            <a:r>
              <a:rPr lang="en-US" sz="1400" spc="-5"/>
              <a:t>no-strings attached </a:t>
            </a:r>
            <a:r>
              <a:rPr lang="en-US" sz="1400"/>
              <a:t>disaster</a:t>
            </a:r>
            <a:r>
              <a:rPr lang="en-US" sz="1400" spc="70"/>
              <a:t> </a:t>
            </a:r>
            <a:r>
              <a:rPr lang="en-US" sz="1400" spc="-5"/>
              <a:t>relief</a:t>
            </a:r>
            <a:endParaRPr lang="en-US" sz="1400"/>
          </a:p>
          <a:p>
            <a:pPr marL="321945" indent="-305435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21945" algn="l"/>
                <a:tab pos="322580" algn="l"/>
              </a:tabLst>
            </a:pPr>
            <a:r>
              <a:rPr lang="en-US" sz="1400" spc="-5"/>
              <a:t>Program </a:t>
            </a:r>
            <a:r>
              <a:rPr lang="en-US" sz="1400"/>
              <a:t>for </a:t>
            </a:r>
            <a:r>
              <a:rPr lang="en-US" sz="1400" spc="-5"/>
              <a:t>"veterans helping</a:t>
            </a:r>
            <a:r>
              <a:rPr lang="en-US" sz="1400" spc="30"/>
              <a:t> </a:t>
            </a:r>
            <a:r>
              <a:rPr lang="en-US" sz="1400" spc="-5"/>
              <a:t>veterans"</a:t>
            </a:r>
            <a:endParaRPr lang="en-US" sz="1400"/>
          </a:p>
          <a:p>
            <a:pPr marL="321945" indent="-305435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21945" algn="l"/>
                <a:tab pos="322580" algn="l"/>
              </a:tabLst>
            </a:pPr>
            <a:r>
              <a:rPr lang="en-US" sz="1400" spc="-5"/>
              <a:t>No premiums </a:t>
            </a:r>
            <a:r>
              <a:rPr lang="en-US" sz="1400"/>
              <a:t>to </a:t>
            </a:r>
            <a:r>
              <a:rPr lang="en-US" sz="1400" spc="-5"/>
              <a:t>pay into </a:t>
            </a:r>
            <a:r>
              <a:rPr lang="en-US" sz="1400"/>
              <a:t>the </a:t>
            </a:r>
            <a:r>
              <a:rPr lang="en-US" sz="1400" spc="-5"/>
              <a:t>program</a:t>
            </a:r>
            <a:endParaRPr lang="en-US" sz="1400"/>
          </a:p>
          <a:p>
            <a:pPr marL="321945" indent="-30988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21945" algn="l"/>
                <a:tab pos="322580" algn="l"/>
              </a:tabLst>
            </a:pPr>
            <a:r>
              <a:rPr lang="en-US" sz="1400" spc="-5"/>
              <a:t>Requirements </a:t>
            </a:r>
            <a:r>
              <a:rPr lang="en-US" sz="1400"/>
              <a:t>for</a:t>
            </a:r>
            <a:r>
              <a:rPr lang="en-US" sz="1400" spc="10"/>
              <a:t> </a:t>
            </a:r>
            <a:r>
              <a:rPr lang="en-US" sz="1400" spc="-5"/>
              <a:t>disbursement:</a:t>
            </a:r>
            <a:endParaRPr lang="en-US" sz="1400"/>
          </a:p>
          <a:p>
            <a:pPr marL="809625" lvl="1" indent="-30226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809625" algn="l"/>
                <a:tab pos="810260" algn="l"/>
              </a:tabLst>
            </a:pPr>
            <a:r>
              <a:rPr lang="en-US" sz="1400"/>
              <a:t>Must </a:t>
            </a:r>
            <a:r>
              <a:rPr lang="en-US" sz="1400" spc="-5"/>
              <a:t>be a current-year </a:t>
            </a:r>
            <a:r>
              <a:rPr lang="en-US" sz="1400"/>
              <a:t>paid </a:t>
            </a:r>
            <a:r>
              <a:rPr lang="en-US" sz="1400" spc="-5"/>
              <a:t>member </a:t>
            </a:r>
            <a:r>
              <a:rPr lang="en-US" sz="1400"/>
              <a:t>of TAL, ALA </a:t>
            </a:r>
            <a:r>
              <a:rPr lang="en-US" sz="1400" spc="-5"/>
              <a:t>or</a:t>
            </a:r>
            <a:r>
              <a:rPr lang="en-US" sz="1400" spc="5"/>
              <a:t> </a:t>
            </a:r>
            <a:r>
              <a:rPr lang="en-US" sz="1400"/>
              <a:t>SAL</a:t>
            </a:r>
          </a:p>
          <a:p>
            <a:pPr marL="809625" lvl="1" indent="-30226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809625" algn="l"/>
                <a:tab pos="810260" algn="l"/>
              </a:tabLst>
            </a:pPr>
            <a:r>
              <a:rPr lang="en-US" sz="1400"/>
              <a:t>Must </a:t>
            </a:r>
            <a:r>
              <a:rPr lang="en-US" sz="1400" spc="-5"/>
              <a:t>be a member in </a:t>
            </a:r>
            <a:r>
              <a:rPr lang="en-US" sz="1400"/>
              <a:t>good</a:t>
            </a:r>
            <a:r>
              <a:rPr lang="en-US" sz="1400" spc="20"/>
              <a:t> </a:t>
            </a:r>
            <a:r>
              <a:rPr lang="en-US" sz="1400" spc="-5"/>
              <a:t>standing</a:t>
            </a:r>
            <a:endParaRPr lang="en-US" sz="1400"/>
          </a:p>
          <a:p>
            <a:pPr marL="810895" marR="631825" lvl="1" indent="-30353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805180" algn="l"/>
                <a:tab pos="805815" algn="l"/>
              </a:tabLst>
            </a:pPr>
            <a:r>
              <a:rPr lang="en-US" sz="1400"/>
              <a:t>Must </a:t>
            </a:r>
            <a:r>
              <a:rPr lang="en-US" sz="1400" spc="-5"/>
              <a:t>have </a:t>
            </a:r>
            <a:r>
              <a:rPr lang="en-US" sz="1400" spc="-10"/>
              <a:t>been </a:t>
            </a:r>
            <a:r>
              <a:rPr lang="en-US" sz="1400" spc="-5"/>
              <a:t>current member </a:t>
            </a:r>
            <a:r>
              <a:rPr lang="en-US" sz="1400"/>
              <a:t>prior to the </a:t>
            </a:r>
            <a:r>
              <a:rPr lang="en-US" sz="1400" spc="-5"/>
              <a:t>date </a:t>
            </a:r>
            <a:r>
              <a:rPr lang="en-US" sz="1400"/>
              <a:t>of  </a:t>
            </a:r>
            <a:r>
              <a:rPr lang="en-US" sz="1400" spc="-5"/>
              <a:t>disaster</a:t>
            </a:r>
            <a:endParaRPr lang="en-US" sz="1400"/>
          </a:p>
          <a:p>
            <a:pPr marL="805180" marR="721995" lvl="1" indent="-30226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805180" algn="l"/>
                <a:tab pos="805815" algn="l"/>
              </a:tabLst>
            </a:pPr>
            <a:r>
              <a:rPr lang="en-US" sz="1400"/>
              <a:t>Must </a:t>
            </a:r>
            <a:r>
              <a:rPr lang="en-US" sz="1400" spc="-5"/>
              <a:t>be declared natural disaster by a government  authority (national, </a:t>
            </a:r>
            <a:r>
              <a:rPr lang="en-US" sz="1400"/>
              <a:t>state </a:t>
            </a:r>
            <a:r>
              <a:rPr lang="en-US" sz="1400" spc="-10"/>
              <a:t>or</a:t>
            </a:r>
            <a:r>
              <a:rPr lang="en-US" sz="1400" spc="15"/>
              <a:t> </a:t>
            </a:r>
            <a:r>
              <a:rPr lang="en-US" sz="1400" spc="-5"/>
              <a:t>county}</a:t>
            </a:r>
            <a:endParaRPr lang="en-US" sz="1400"/>
          </a:p>
          <a:p>
            <a:pPr marL="806450" marR="845185" lvl="1" indent="-30353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800735" algn="l"/>
                <a:tab pos="801370" algn="l"/>
              </a:tabLst>
            </a:pPr>
            <a:r>
              <a:rPr lang="en-US" sz="1400"/>
              <a:t>Must </a:t>
            </a:r>
            <a:r>
              <a:rPr lang="en-US" sz="1400" spc="-5"/>
              <a:t>be temporary or permanently displaced </a:t>
            </a:r>
            <a:r>
              <a:rPr lang="en-US" sz="1400"/>
              <a:t>from  </a:t>
            </a:r>
            <a:r>
              <a:rPr lang="en-US" sz="1400" spc="-5"/>
              <a:t>residence</a:t>
            </a:r>
            <a:endParaRPr lang="en-US" sz="1400"/>
          </a:p>
          <a:p>
            <a:pPr marL="800735" lvl="1" indent="-297815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800735" algn="l"/>
                <a:tab pos="801370" algn="l"/>
              </a:tabLst>
            </a:pPr>
            <a:r>
              <a:rPr lang="en-US" sz="1400"/>
              <a:t>Must </a:t>
            </a:r>
            <a:r>
              <a:rPr lang="en-US" sz="1400" spc="-5"/>
              <a:t>be submitted within 90 days </a:t>
            </a:r>
            <a:r>
              <a:rPr lang="en-US" sz="1400"/>
              <a:t>of</a:t>
            </a:r>
            <a:r>
              <a:rPr lang="en-US" sz="1400" spc="20"/>
              <a:t> </a:t>
            </a:r>
            <a:r>
              <a:rPr lang="en-US" sz="1400" spc="-5"/>
              <a:t>disaster</a:t>
            </a:r>
            <a:endParaRPr lang="en-US" sz="14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8452CCF-4A27-488A-AAF4-424933CFC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9199" y="0"/>
            <a:ext cx="3842309" cy="7772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6197" y="777240"/>
            <a:ext cx="2963635" cy="6016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457200"/>
            <a:r>
              <a:rPr lang="en-US" sz="3100"/>
              <a:t>National </a:t>
            </a:r>
            <a:r>
              <a:rPr lang="en-US" sz="3100" spc="-5"/>
              <a:t>Emergency </a:t>
            </a:r>
            <a:r>
              <a:rPr lang="en-US" sz="3100"/>
              <a:t>Fund </a:t>
            </a:r>
            <a:br>
              <a:rPr lang="en-US" sz="3100"/>
            </a:br>
            <a:r>
              <a:rPr lang="en-US" sz="3100" spc="5"/>
              <a:t>(p</a:t>
            </a:r>
            <a:r>
              <a:rPr lang="en-US" sz="3100" spc="-70"/>
              <a:t> </a:t>
            </a:r>
            <a:r>
              <a:rPr lang="en-US" sz="3100"/>
              <a:t>21-22)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B74BB55-8517-4CFE-9389-81D0E6F8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1508" y="0"/>
            <a:ext cx="1186892" cy="77724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3190CD-45FC-4DE0-B596-17D4DE53E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4662" y="4273109"/>
            <a:ext cx="1171121" cy="1881736"/>
            <a:chOff x="10292292" y="2963333"/>
            <a:chExt cx="1896535" cy="22182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BD4334C-2554-4361-8CFF-394E624CF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FC3CBA7-AF68-4075-BAC7-623C34B4F4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6C7307-1C78-4C8A-BF3D-FA420F177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4CD1F94-6C7C-4E8F-9336-E312E9F5C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5B11C2A-D791-46E1-B954-1184FB080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DF21D5-92B5-4D0E-8ACB-CD3732E40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Diagonal Corner Rectangle 21">
            <a:extLst>
              <a:ext uri="{FF2B5EF4-FFF2-40B4-BE49-F238E27FC236}">
                <a16:creationId xmlns:a16="http://schemas.microsoft.com/office/drawing/2014/main" id="{B729B08C-A8E8-4A5F-BE85-F0B9269F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707145" cy="77724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0DAB2-66C2-4FB9-A4F3-E117F1D1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95753" y="3358443"/>
            <a:ext cx="2460034" cy="3636715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C7822CD-C541-4174-B43B-4A5E28818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98BC445-D166-4C73-9048-E9EAA3130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0D18988-C2FA-49D2-BDF7-5C3060944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2EBDE56-D9C2-4852-B55B-3DB8E6795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B5952F4-0479-49EC-8294-C078F2353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6968" y="1066947"/>
            <a:ext cx="3349891" cy="3681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600" spc="-5">
                <a:solidFill>
                  <a:srgbClr val="FFFFFF"/>
                </a:solidFill>
              </a:rPr>
              <a:t>ADJUTANT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1066947"/>
            <a:ext cx="5165603" cy="539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150495" indent="571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>
                <a:solidFill>
                  <a:schemeClr val="bg2">
                    <a:lumMod val="75000"/>
                  </a:schemeClr>
                </a:solidFill>
              </a:rPr>
              <a:t>“My </a:t>
            </a:r>
            <a:r>
              <a:rPr lang="en-US" spc="60">
                <a:solidFill>
                  <a:schemeClr val="bg2">
                    <a:lumMod val="75000"/>
                  </a:schemeClr>
                </a:solidFill>
              </a:rPr>
              <a:t>comrade, </a:t>
            </a:r>
            <a:r>
              <a:rPr lang="en-US" spc="65">
                <a:solidFill>
                  <a:schemeClr val="bg2">
                    <a:lumMod val="75000"/>
                  </a:schemeClr>
                </a:solidFill>
              </a:rPr>
              <a:t>you </a:t>
            </a:r>
            <a:r>
              <a:rPr lang="en-US" spc="60">
                <a:solidFill>
                  <a:schemeClr val="bg2">
                    <a:lumMod val="75000"/>
                  </a:schemeClr>
                </a:solidFill>
              </a:rPr>
              <a:t>have </a:t>
            </a:r>
            <a:r>
              <a:rPr lang="en-US" spc="65">
                <a:solidFill>
                  <a:schemeClr val="bg2">
                    <a:lumMod val="75000"/>
                  </a:schemeClr>
                </a:solidFill>
              </a:rPr>
              <a:t>chosen </a:t>
            </a:r>
            <a:r>
              <a:rPr lang="en-US" spc="45">
                <a:solidFill>
                  <a:schemeClr val="bg2">
                    <a:lumMod val="75000"/>
                  </a:schemeClr>
                </a:solidFill>
              </a:rPr>
              <a:t>to </a:t>
            </a:r>
            <a:r>
              <a:rPr lang="en-US" spc="50">
                <a:solidFill>
                  <a:schemeClr val="bg2">
                    <a:lumMod val="75000"/>
                  </a:schemeClr>
                </a:solidFill>
              </a:rPr>
              <a:t>assist </a:t>
            </a:r>
            <a:r>
              <a:rPr lang="en-US" spc="60">
                <a:solidFill>
                  <a:schemeClr val="bg2">
                    <a:lumMod val="75000"/>
                  </a:schemeClr>
                </a:solidFill>
              </a:rPr>
              <a:t>your  </a:t>
            </a:r>
            <a:r>
              <a:rPr lang="en-US" spc="75">
                <a:solidFill>
                  <a:schemeClr val="bg2">
                    <a:lumMod val="75000"/>
                  </a:schemeClr>
                </a:solidFill>
              </a:rPr>
              <a:t>Commander </a:t>
            </a:r>
            <a:r>
              <a:rPr lang="en-US" spc="40">
                <a:solidFill>
                  <a:schemeClr val="bg2">
                    <a:lumMod val="75000"/>
                  </a:schemeClr>
                </a:solidFill>
              </a:rPr>
              <a:t>in </a:t>
            </a:r>
            <a:r>
              <a:rPr lang="en-US" spc="55">
                <a:solidFill>
                  <a:schemeClr val="bg2">
                    <a:lumMod val="75000"/>
                  </a:schemeClr>
                </a:solidFill>
              </a:rPr>
              <a:t>the wise </a:t>
            </a:r>
            <a:r>
              <a:rPr lang="en-US" spc="65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en-US" spc="45">
                <a:solidFill>
                  <a:schemeClr val="bg2">
                    <a:lumMod val="75000"/>
                  </a:schemeClr>
                </a:solidFill>
              </a:rPr>
              <a:t>effective </a:t>
            </a:r>
            <a:r>
              <a:rPr lang="en-US" spc="50">
                <a:solidFill>
                  <a:schemeClr val="bg2">
                    <a:lumMod val="75000"/>
                  </a:schemeClr>
                </a:solidFill>
              </a:rPr>
              <a:t>administration of  that </a:t>
            </a:r>
            <a:r>
              <a:rPr lang="en-US" spc="45">
                <a:solidFill>
                  <a:schemeClr val="bg2">
                    <a:lumMod val="75000"/>
                  </a:schemeClr>
                </a:solidFill>
              </a:rPr>
              <a:t>office </a:t>
            </a:r>
            <a:r>
              <a:rPr lang="en-US" spc="65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en-US" spc="45">
                <a:solidFill>
                  <a:schemeClr val="bg2">
                    <a:lumMod val="75000"/>
                  </a:schemeClr>
                </a:solidFill>
              </a:rPr>
              <a:t>to </a:t>
            </a:r>
            <a:r>
              <a:rPr lang="en-US" spc="55">
                <a:solidFill>
                  <a:schemeClr val="bg2">
                    <a:lumMod val="75000"/>
                  </a:schemeClr>
                </a:solidFill>
              </a:rPr>
              <a:t>serve not only </a:t>
            </a:r>
            <a:r>
              <a:rPr lang="en-US" spc="60">
                <a:solidFill>
                  <a:schemeClr val="bg2">
                    <a:lumMod val="75000"/>
                  </a:schemeClr>
                </a:solidFill>
              </a:rPr>
              <a:t>your </a:t>
            </a:r>
            <a:r>
              <a:rPr lang="en-US" spc="45">
                <a:solidFill>
                  <a:schemeClr val="bg2">
                    <a:lumMod val="75000"/>
                  </a:schemeClr>
                </a:solidFill>
              </a:rPr>
              <a:t>fellow  </a:t>
            </a:r>
            <a:r>
              <a:rPr lang="en-US" spc="55">
                <a:solidFill>
                  <a:schemeClr val="bg2">
                    <a:lumMod val="75000"/>
                  </a:schemeClr>
                </a:solidFill>
              </a:rPr>
              <a:t>Legionnaires, but also </a:t>
            </a:r>
            <a:r>
              <a:rPr lang="en-US" spc="60">
                <a:solidFill>
                  <a:schemeClr val="bg2">
                    <a:lumMod val="75000"/>
                  </a:schemeClr>
                </a:solidFill>
              </a:rPr>
              <a:t>those </a:t>
            </a:r>
            <a:r>
              <a:rPr lang="en-US" spc="70">
                <a:solidFill>
                  <a:schemeClr val="bg2">
                    <a:lumMod val="75000"/>
                  </a:schemeClr>
                </a:solidFill>
              </a:rPr>
              <a:t>whose </a:t>
            </a:r>
            <a:r>
              <a:rPr lang="en-US" spc="50">
                <a:solidFill>
                  <a:schemeClr val="bg2">
                    <a:lumMod val="75000"/>
                  </a:schemeClr>
                </a:solidFill>
              </a:rPr>
              <a:t>relationship </a:t>
            </a:r>
            <a:r>
              <a:rPr lang="en-US" spc="45">
                <a:solidFill>
                  <a:schemeClr val="bg2">
                    <a:lumMod val="75000"/>
                  </a:schemeClr>
                </a:solidFill>
              </a:rPr>
              <a:t>to </a:t>
            </a:r>
            <a:r>
              <a:rPr lang="en-US" spc="50">
                <a:solidFill>
                  <a:schemeClr val="bg2">
                    <a:lumMod val="75000"/>
                  </a:schemeClr>
                </a:solidFill>
              </a:rPr>
              <a:t>the  </a:t>
            </a:r>
            <a:r>
              <a:rPr lang="en-US" spc="-20">
                <a:solidFill>
                  <a:schemeClr val="bg2">
                    <a:lumMod val="75000"/>
                  </a:schemeClr>
                </a:solidFill>
              </a:rPr>
              <a:t>organization has led </a:t>
            </a:r>
            <a:r>
              <a:rPr lang="en-US" spc="165">
                <a:solidFill>
                  <a:schemeClr val="bg2">
                    <a:lumMod val="75000"/>
                  </a:schemeClr>
                </a:solidFill>
              </a:rPr>
              <a:t>them </a:t>
            </a:r>
            <a:r>
              <a:rPr lang="en-US" spc="120">
                <a:solidFill>
                  <a:schemeClr val="bg2">
                    <a:lumMod val="75000"/>
                  </a:schemeClr>
                </a:solidFill>
              </a:rPr>
              <a:t>to </a:t>
            </a:r>
            <a:r>
              <a:rPr lang="en-US" spc="170">
                <a:solidFill>
                  <a:schemeClr val="bg2">
                    <a:lumMod val="75000"/>
                  </a:schemeClr>
                </a:solidFill>
              </a:rPr>
              <a:t>look </a:t>
            </a:r>
            <a:r>
              <a:rPr lang="en-US" spc="55">
                <a:solidFill>
                  <a:schemeClr val="bg2">
                    <a:lumMod val="75000"/>
                  </a:schemeClr>
                </a:solidFill>
              </a:rPr>
              <a:t>to </a:t>
            </a:r>
            <a:r>
              <a:rPr lang="en-US" spc="60">
                <a:solidFill>
                  <a:schemeClr val="bg2">
                    <a:lumMod val="75000"/>
                  </a:schemeClr>
                </a:solidFill>
              </a:rPr>
              <a:t>us </a:t>
            </a:r>
            <a:r>
              <a:rPr lang="en-US" spc="145">
                <a:solidFill>
                  <a:schemeClr val="bg2">
                    <a:lumMod val="75000"/>
                  </a:schemeClr>
                </a:solidFill>
              </a:rPr>
              <a:t>for </a:t>
            </a:r>
            <a:r>
              <a:rPr lang="en-US" spc="-45">
                <a:solidFill>
                  <a:schemeClr val="bg2">
                    <a:lumMod val="75000"/>
                  </a:schemeClr>
                </a:solidFill>
              </a:rPr>
              <a:t>guidance  </a:t>
            </a:r>
            <a:r>
              <a:rPr lang="en-US" spc="-80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en-US" spc="-20">
                <a:solidFill>
                  <a:schemeClr val="bg2">
                    <a:lumMod val="75000"/>
                  </a:schemeClr>
                </a:solidFill>
              </a:rPr>
              <a:t>relief).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You will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find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duties many,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varied, and at  </a:t>
            </a:r>
            <a:r>
              <a:rPr lang="en-US" spc="120">
                <a:solidFill>
                  <a:schemeClr val="bg2">
                    <a:lumMod val="75000"/>
                  </a:schemeClr>
                </a:solidFill>
              </a:rPr>
              <a:t>times </a:t>
            </a:r>
            <a:r>
              <a:rPr lang="en-US" spc="110">
                <a:solidFill>
                  <a:schemeClr val="bg2">
                    <a:lumMod val="75000"/>
                  </a:schemeClr>
                </a:solidFill>
              </a:rPr>
              <a:t>taxing </a:t>
            </a:r>
            <a:r>
              <a:rPr lang="en-US" spc="100">
                <a:solidFill>
                  <a:schemeClr val="bg2">
                    <a:lumMod val="75000"/>
                  </a:schemeClr>
                </a:solidFill>
              </a:rPr>
              <a:t>of </a:t>
            </a:r>
            <a:r>
              <a:rPr lang="en-US" spc="125">
                <a:solidFill>
                  <a:schemeClr val="bg2">
                    <a:lumMod val="75000"/>
                  </a:schemeClr>
                </a:solidFill>
              </a:rPr>
              <a:t>your </a:t>
            </a:r>
            <a:r>
              <a:rPr lang="en-US" spc="135">
                <a:solidFill>
                  <a:schemeClr val="bg2">
                    <a:lumMod val="75000"/>
                  </a:schemeClr>
                </a:solidFill>
              </a:rPr>
              <a:t>crowded </a:t>
            </a:r>
            <a:r>
              <a:rPr lang="en-US" spc="125">
                <a:solidFill>
                  <a:schemeClr val="bg2">
                    <a:lumMod val="75000"/>
                  </a:schemeClr>
                </a:solidFill>
              </a:rPr>
              <a:t>hours </a:t>
            </a:r>
            <a:r>
              <a:rPr lang="en-US" spc="140">
                <a:solidFill>
                  <a:schemeClr val="bg2">
                    <a:lumMod val="75000"/>
                  </a:schemeClr>
                </a:solidFill>
              </a:rPr>
              <a:t>and</a:t>
            </a:r>
            <a:r>
              <a:rPr lang="en-US" spc="-24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20">
                <a:solidFill>
                  <a:schemeClr val="bg2">
                    <a:lumMod val="75000"/>
                  </a:schemeClr>
                </a:solidFill>
              </a:rPr>
              <a:t>resources.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12700" marR="5715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pc="125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260">
                <a:solidFill>
                  <a:schemeClr val="bg2">
                    <a:lumMod val="75000"/>
                  </a:schemeClr>
                </a:solidFill>
              </a:rPr>
              <a:t>successful</a:t>
            </a:r>
            <a:r>
              <a:rPr lang="en-US" spc="-2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95">
                <a:solidFill>
                  <a:schemeClr val="bg2">
                    <a:lumMod val="75000"/>
                  </a:schemeClr>
                </a:solidFill>
              </a:rPr>
              <a:t>accomplishment</a:t>
            </a:r>
            <a:r>
              <a:rPr lang="en-US" spc="-1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60">
                <a:solidFill>
                  <a:schemeClr val="bg2">
                    <a:lumMod val="75000"/>
                  </a:schemeClr>
                </a:solidFill>
              </a:rPr>
              <a:t>of</a:t>
            </a:r>
            <a:r>
              <a:rPr lang="en-US" spc="-2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80">
                <a:solidFill>
                  <a:schemeClr val="bg2">
                    <a:lumMod val="75000"/>
                  </a:schemeClr>
                </a:solidFill>
              </a:rPr>
              <a:t>our</a:t>
            </a:r>
            <a:r>
              <a:rPr lang="en-US" spc="-35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20">
                <a:solidFill>
                  <a:schemeClr val="bg2">
                    <a:lumMod val="75000"/>
                  </a:schemeClr>
                </a:solidFill>
              </a:rPr>
              <a:t>programs  </a:t>
            </a:r>
            <a:r>
              <a:rPr lang="en-US" spc="125">
                <a:solidFill>
                  <a:schemeClr val="bg2">
                    <a:lumMod val="75000"/>
                  </a:schemeClr>
                </a:solidFill>
              </a:rPr>
              <a:t>depends, </a:t>
            </a:r>
            <a:r>
              <a:rPr lang="en-US" spc="100">
                <a:solidFill>
                  <a:schemeClr val="bg2">
                    <a:lumMod val="75000"/>
                  </a:schemeClr>
                </a:solidFill>
              </a:rPr>
              <a:t>to </a:t>
            </a:r>
            <a:r>
              <a:rPr lang="en-US" spc="135">
                <a:solidFill>
                  <a:schemeClr val="bg2">
                    <a:lumMod val="75000"/>
                  </a:schemeClr>
                </a:solidFill>
              </a:rPr>
              <a:t>a </a:t>
            </a:r>
            <a:r>
              <a:rPr lang="en-US" spc="114">
                <a:solidFill>
                  <a:schemeClr val="bg2">
                    <a:lumMod val="75000"/>
                  </a:schemeClr>
                </a:solidFill>
              </a:rPr>
              <a:t>great </a:t>
            </a:r>
            <a:r>
              <a:rPr lang="en-US" spc="105">
                <a:solidFill>
                  <a:schemeClr val="bg2">
                    <a:lumMod val="75000"/>
                  </a:schemeClr>
                </a:solidFill>
              </a:rPr>
              <a:t>extent, </a:t>
            </a:r>
            <a:r>
              <a:rPr lang="en-US" spc="140">
                <a:solidFill>
                  <a:schemeClr val="bg2">
                    <a:lumMod val="75000"/>
                  </a:schemeClr>
                </a:solidFill>
              </a:rPr>
              <a:t>upon </a:t>
            </a:r>
            <a:r>
              <a:rPr lang="en-US" spc="135">
                <a:solidFill>
                  <a:schemeClr val="bg2">
                    <a:lumMod val="75000"/>
                  </a:schemeClr>
                </a:solidFill>
              </a:rPr>
              <a:t>you </a:t>
            </a:r>
            <a:r>
              <a:rPr lang="en-US" spc="140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en-US" spc="120">
                <a:solidFill>
                  <a:schemeClr val="bg2">
                    <a:lumMod val="75000"/>
                  </a:schemeClr>
                </a:solidFill>
              </a:rPr>
              <a:t>your  </a:t>
            </a:r>
            <a:r>
              <a:rPr lang="en-US" spc="125">
                <a:solidFill>
                  <a:schemeClr val="bg2">
                    <a:lumMod val="75000"/>
                  </a:schemeClr>
                </a:solidFill>
              </a:rPr>
              <a:t>performance </a:t>
            </a:r>
            <a:r>
              <a:rPr lang="en-US" spc="100">
                <a:solidFill>
                  <a:schemeClr val="bg2">
                    <a:lumMod val="75000"/>
                  </a:schemeClr>
                </a:solidFill>
              </a:rPr>
              <a:t>of </a:t>
            </a:r>
            <a:r>
              <a:rPr lang="en-US" spc="114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en-US" spc="110">
                <a:solidFill>
                  <a:schemeClr val="bg2">
                    <a:lumMod val="75000"/>
                  </a:schemeClr>
                </a:solidFill>
              </a:rPr>
              <a:t>duties </a:t>
            </a:r>
            <a:r>
              <a:rPr lang="en-US" spc="100">
                <a:solidFill>
                  <a:schemeClr val="bg2">
                    <a:lumMod val="75000"/>
                  </a:schemeClr>
                </a:solidFill>
              </a:rPr>
              <a:t>of </a:t>
            </a:r>
            <a:r>
              <a:rPr lang="en-US" spc="120">
                <a:solidFill>
                  <a:schemeClr val="bg2">
                    <a:lumMod val="75000"/>
                  </a:schemeClr>
                </a:solidFill>
              </a:rPr>
              <a:t>your</a:t>
            </a:r>
            <a:r>
              <a:rPr lang="en-US" spc="-10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95">
                <a:solidFill>
                  <a:schemeClr val="bg2">
                    <a:lumMod val="75000"/>
                  </a:schemeClr>
                </a:solidFill>
              </a:rPr>
              <a:t>office."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288607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pc="55">
                <a:solidFill>
                  <a:schemeClr val="bg2">
                    <a:lumMod val="75000"/>
                  </a:schemeClr>
                </a:solidFill>
              </a:rPr>
              <a:t>--Charge from </a:t>
            </a:r>
            <a:r>
              <a:rPr lang="en-US" spc="5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en-US" spc="45">
                <a:solidFill>
                  <a:schemeClr val="bg2">
                    <a:lumMod val="75000"/>
                  </a:schemeClr>
                </a:solidFill>
              </a:rPr>
              <a:t>installation</a:t>
            </a:r>
            <a:r>
              <a:rPr lang="en-US" spc="-5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60">
                <a:solidFill>
                  <a:schemeClr val="bg2">
                    <a:lumMod val="75000"/>
                  </a:schemeClr>
                </a:solidFill>
              </a:rPr>
              <a:t>ceremony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ty on a sunny day">
            <a:extLst>
              <a:ext uri="{FF2B5EF4-FFF2-40B4-BE49-F238E27FC236}">
                <a16:creationId xmlns:a16="http://schemas.microsoft.com/office/drawing/2014/main" id="{3DB84DAE-79C1-B6EC-2F90-C192C99CC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l="12324" r="-1" b="-1"/>
          <a:stretch/>
        </p:blipFill>
        <p:spPr>
          <a:xfrm>
            <a:off x="20" y="10"/>
            <a:ext cx="10058380" cy="777239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0360" y="381000"/>
            <a:ext cx="704088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457200"/>
            <a:r>
              <a:rPr lang="en-US" sz="3200" dirty="0"/>
              <a:t>National </a:t>
            </a:r>
            <a:r>
              <a:rPr lang="en-US" sz="3200" spc="-5" dirty="0"/>
              <a:t>Emergency </a:t>
            </a:r>
            <a:r>
              <a:rPr lang="en-US" sz="3200" dirty="0"/>
              <a:t>Fund</a:t>
            </a:r>
            <a:r>
              <a:rPr lang="en-US" sz="3200" spc="-60" dirty="0"/>
              <a:t> </a:t>
            </a:r>
            <a:r>
              <a:rPr lang="en-US" sz="3200" dirty="0"/>
              <a:t>(2)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40360" y="1775177"/>
            <a:ext cx="7040880" cy="409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40665" marR="16256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Apply by contacting Department Headquarters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or 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National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Headquarters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or going</a:t>
            </a:r>
            <a:r>
              <a:rPr lang="en-US" spc="5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online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2413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Application should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include: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698500" lvl="1" indent="-22923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699135" algn="l"/>
              </a:tabLst>
            </a:pP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Copies of estimates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of</a:t>
            </a:r>
            <a:r>
              <a:rPr lang="en-US" spc="15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damage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735330" marR="22860" lvl="1" indent="-26543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699135" algn="l"/>
              </a:tabLst>
            </a:pP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Photographs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of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the damage or statements  from post, district, or department</a:t>
            </a:r>
            <a:r>
              <a:rPr lang="en-US" spc="8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headquarters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698500" lvl="1" indent="-22923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699135" algn="l"/>
              </a:tabLst>
            </a:pP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Description of loss and length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of</a:t>
            </a:r>
            <a:r>
              <a:rPr lang="en-US" spc="7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displacement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698500" marR="5080" lvl="1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699135" algn="l"/>
              </a:tabLst>
            </a:pP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Temporary housing costs such as rental, motel  or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hotel</a:t>
            </a:r>
            <a:r>
              <a:rPr lang="en-US" spc="-1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costs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698500" lvl="1" indent="-22923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699135" algn="l"/>
              </a:tabLst>
            </a:pPr>
            <a:r>
              <a:rPr lang="en-US" spc="-5" dirty="0">
                <a:solidFill>
                  <a:schemeClr val="bg2">
                    <a:lumMod val="75000"/>
                  </a:schemeClr>
                </a:solidFill>
              </a:rPr>
              <a:t>Other supporting documentation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81BBDC9-2DC6-4959-AC3D-49A5DCB0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64474" y="777240"/>
            <a:ext cx="3922515" cy="613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40665" marR="763905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z="1700" spc="-5"/>
              <a:t>Online </a:t>
            </a:r>
            <a:r>
              <a:rPr lang="en-US" sz="1700"/>
              <a:t>course </a:t>
            </a:r>
            <a:r>
              <a:rPr lang="en-US" sz="1700" spc="-5"/>
              <a:t>outlining the </a:t>
            </a:r>
            <a:r>
              <a:rPr lang="en-US" sz="1700"/>
              <a:t>history </a:t>
            </a:r>
            <a:r>
              <a:rPr lang="en-US" sz="1700" spc="-5"/>
              <a:t>of  The American Legion</a:t>
            </a:r>
            <a:endParaRPr lang="en-US" sz="1700"/>
          </a:p>
          <a:p>
            <a:pPr marL="2413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z="1700" spc="-5"/>
              <a:t>Six</a:t>
            </a:r>
            <a:r>
              <a:rPr lang="en-US" sz="1700"/>
              <a:t> </a:t>
            </a:r>
            <a:r>
              <a:rPr lang="en-US" sz="1700" spc="-5"/>
              <a:t>modules:</a:t>
            </a:r>
            <a:endParaRPr lang="en-US" sz="1700"/>
          </a:p>
          <a:p>
            <a:pPr marL="1271270" lvl="1" indent="-30670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1271270" algn="l"/>
                <a:tab pos="1271905" algn="l"/>
              </a:tabLst>
            </a:pPr>
            <a:r>
              <a:rPr lang="en-US" sz="1700" spc="-5"/>
              <a:t>History and Organization</a:t>
            </a:r>
            <a:endParaRPr lang="en-US" sz="1700"/>
          </a:p>
          <a:p>
            <a:pPr marL="1277620" lvl="1" indent="-31305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1277620" algn="l"/>
                <a:tab pos="1278255" algn="l"/>
              </a:tabLst>
            </a:pPr>
            <a:r>
              <a:rPr lang="en-US" sz="1700" spc="-5"/>
              <a:t>Veterans Affairs and</a:t>
            </a:r>
            <a:r>
              <a:rPr lang="en-US" sz="1700" spc="55"/>
              <a:t> </a:t>
            </a:r>
            <a:r>
              <a:rPr lang="en-US" sz="1700" spc="-5"/>
              <a:t>Rehabilitation</a:t>
            </a:r>
            <a:endParaRPr lang="en-US" sz="1700"/>
          </a:p>
          <a:p>
            <a:pPr marL="1274445" lvl="1" indent="-31432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1274445" algn="l"/>
                <a:tab pos="1275080" algn="l"/>
              </a:tabLst>
            </a:pPr>
            <a:r>
              <a:rPr lang="en-US" sz="1700" spc="-5"/>
              <a:t>National</a:t>
            </a:r>
            <a:r>
              <a:rPr lang="en-US" sz="1700" spc="-10"/>
              <a:t> </a:t>
            </a:r>
            <a:r>
              <a:rPr lang="en-US" sz="1700" spc="-5"/>
              <a:t>Security</a:t>
            </a:r>
            <a:endParaRPr lang="en-US" sz="1700"/>
          </a:p>
          <a:p>
            <a:pPr marL="1278890" lvl="1" indent="-31432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1278890" algn="l"/>
                <a:tab pos="1279525" algn="l"/>
              </a:tabLst>
            </a:pPr>
            <a:r>
              <a:rPr lang="en-US" sz="1700" spc="-5"/>
              <a:t>Americanism</a:t>
            </a:r>
            <a:endParaRPr lang="en-US" sz="1700"/>
          </a:p>
          <a:p>
            <a:pPr marL="1270000" lvl="1" indent="-30988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1270000" algn="l"/>
                <a:tab pos="1270635" algn="l"/>
              </a:tabLst>
            </a:pPr>
            <a:r>
              <a:rPr lang="en-US" sz="1700" spc="-5"/>
              <a:t>Children &amp;</a:t>
            </a:r>
            <a:r>
              <a:rPr lang="en-US" sz="1700" spc="-10"/>
              <a:t> </a:t>
            </a:r>
            <a:r>
              <a:rPr lang="en-US" sz="1700" spc="-5"/>
              <a:t>Youth</a:t>
            </a:r>
            <a:endParaRPr lang="en-US" sz="1700"/>
          </a:p>
          <a:p>
            <a:pPr marL="1270000" lvl="1" indent="-30988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1270000" algn="l"/>
                <a:tab pos="1270635" algn="l"/>
              </a:tabLst>
            </a:pPr>
            <a:r>
              <a:rPr lang="en-US" sz="1700" spc="-5"/>
              <a:t>Wrap </a:t>
            </a:r>
            <a:r>
              <a:rPr lang="en-US" sz="1700"/>
              <a:t>up </a:t>
            </a:r>
            <a:r>
              <a:rPr lang="en-US" sz="1700" spc="-5"/>
              <a:t>course and final</a:t>
            </a:r>
            <a:r>
              <a:rPr lang="en-US" sz="1700" spc="5"/>
              <a:t> </a:t>
            </a:r>
            <a:r>
              <a:rPr lang="en-US" sz="1700" spc="-5"/>
              <a:t>exam</a:t>
            </a:r>
            <a:endParaRPr lang="en-US" sz="1700"/>
          </a:p>
          <a:p>
            <a:pPr marL="2413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z="1700" spc="-5"/>
              <a:t>Free </a:t>
            </a:r>
            <a:r>
              <a:rPr lang="en-US" sz="1700"/>
              <a:t>for </a:t>
            </a:r>
            <a:r>
              <a:rPr lang="en-US" sz="1700" spc="-5"/>
              <a:t>Legion and Squadron</a:t>
            </a:r>
            <a:r>
              <a:rPr lang="en-US" sz="1700"/>
              <a:t> members</a:t>
            </a:r>
          </a:p>
          <a:p>
            <a:pPr marL="2413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z="1700" spc="-5"/>
              <a:t>$4.95 for</a:t>
            </a:r>
            <a:r>
              <a:rPr lang="en-US" sz="1700" spc="5"/>
              <a:t> </a:t>
            </a:r>
            <a:r>
              <a:rPr lang="en-US" sz="1700" spc="-5"/>
              <a:t>Auxiliary</a:t>
            </a:r>
            <a:endParaRPr lang="en-US" sz="17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8452CCF-4A27-488A-AAF4-424933CFC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9199" y="0"/>
            <a:ext cx="3842309" cy="7772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6197" y="777240"/>
            <a:ext cx="2963635" cy="6016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457200"/>
            <a:r>
              <a:rPr lang="en-US" sz="3100"/>
              <a:t>National </a:t>
            </a:r>
            <a:r>
              <a:rPr lang="en-US" sz="3100" spc="-5"/>
              <a:t>Basic Training</a:t>
            </a:r>
            <a:r>
              <a:rPr lang="en-US" sz="3100" spc="-40"/>
              <a:t> </a:t>
            </a:r>
            <a:r>
              <a:rPr lang="en-US" sz="3100"/>
              <a:t>(p22)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B74BB55-8517-4CFE-9389-81D0E6F8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1508" y="0"/>
            <a:ext cx="1186892" cy="77724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543190CD-45FC-4DE0-B596-17D4DE53E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4662" y="4273109"/>
            <a:ext cx="1171121" cy="1881736"/>
            <a:chOff x="10292292" y="2963333"/>
            <a:chExt cx="1896535" cy="22182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BD4334C-2554-4361-8CFF-394E624CF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FC3CBA7-AF68-4075-BAC7-623C34B4F4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6C7307-1C78-4C8A-BF3D-FA420F177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4CD1F94-6C7C-4E8F-9336-E312E9F5C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5B11C2A-D791-46E1-B954-1184FB080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81BBDC9-2DC6-4959-AC3D-49A5DCB0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64474" y="777240"/>
            <a:ext cx="3922515" cy="613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29565" marR="243840" indent="-30861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28295" algn="l"/>
                <a:tab pos="328930" algn="l"/>
              </a:tabLst>
            </a:pPr>
            <a:r>
              <a:rPr lang="en-US" sz="1700" spc="-5"/>
              <a:t>Shows the nations deep gratitude to those who  have faithfully defended our</a:t>
            </a:r>
            <a:r>
              <a:rPr lang="en-US" sz="1700" spc="40"/>
              <a:t> </a:t>
            </a:r>
            <a:r>
              <a:rPr lang="en-US" sz="1700" spc="-5"/>
              <a:t>Country</a:t>
            </a:r>
            <a:endParaRPr lang="en-US" sz="1700"/>
          </a:p>
          <a:p>
            <a:pPr marL="325120" marR="472440" indent="-30226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25120" algn="l"/>
                <a:tab pos="325755" algn="l"/>
              </a:tabLst>
            </a:pPr>
            <a:r>
              <a:rPr lang="en-US" sz="1700" spc="-5"/>
              <a:t>Law requires that, at a family's request, </a:t>
            </a:r>
            <a:r>
              <a:rPr lang="en-US" sz="1700"/>
              <a:t>an  </a:t>
            </a:r>
            <a:r>
              <a:rPr lang="en-US" sz="1700" spc="-5"/>
              <a:t>eligible veteran shall receive a military funeral  honors</a:t>
            </a:r>
            <a:r>
              <a:rPr lang="en-US" sz="1700" spc="-10"/>
              <a:t> </a:t>
            </a:r>
            <a:r>
              <a:rPr lang="en-US" sz="1700" spc="-5"/>
              <a:t>ceremony</a:t>
            </a:r>
            <a:endParaRPr lang="en-US" sz="1700"/>
          </a:p>
          <a:p>
            <a:pPr marL="317500" marR="577850" indent="-30099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13055" algn="l"/>
                <a:tab pos="313690" algn="l"/>
              </a:tabLst>
            </a:pPr>
            <a:r>
              <a:rPr lang="en-US" sz="1700" spc="-5"/>
              <a:t>Includes folding and </a:t>
            </a:r>
            <a:r>
              <a:rPr lang="en-US" sz="1700"/>
              <a:t>presenting </a:t>
            </a:r>
            <a:r>
              <a:rPr lang="en-US" sz="1700" spc="-5"/>
              <a:t>the US </a:t>
            </a:r>
            <a:r>
              <a:rPr lang="en-US" sz="1700"/>
              <a:t>burial  </a:t>
            </a:r>
            <a:r>
              <a:rPr lang="en-US" sz="1700" spc="-5"/>
              <a:t>flag </a:t>
            </a:r>
            <a:r>
              <a:rPr lang="en-US" sz="1700"/>
              <a:t>and </a:t>
            </a:r>
            <a:r>
              <a:rPr lang="en-US" sz="1700" spc="-5"/>
              <a:t>playing </a:t>
            </a:r>
            <a:r>
              <a:rPr lang="en-US" sz="1700"/>
              <a:t>of</a:t>
            </a:r>
            <a:r>
              <a:rPr lang="en-US" sz="1700" spc="-30"/>
              <a:t> </a:t>
            </a:r>
            <a:r>
              <a:rPr lang="en-US" sz="1700" spc="-5"/>
              <a:t>Taps</a:t>
            </a:r>
            <a:endParaRPr lang="en-US" sz="1700"/>
          </a:p>
          <a:p>
            <a:pPr marL="321945" marR="849630" indent="-305435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20675" algn="l"/>
                <a:tab pos="321310" algn="l"/>
              </a:tabLst>
            </a:pPr>
            <a:r>
              <a:rPr lang="en-US" sz="1700" spc="-5"/>
              <a:t>Funeral home directors can request funeral  honors on behalf of the</a:t>
            </a:r>
            <a:r>
              <a:rPr lang="en-US" sz="1700" spc="15"/>
              <a:t> </a:t>
            </a:r>
            <a:r>
              <a:rPr lang="en-US" sz="1700" spc="-5"/>
              <a:t>family</a:t>
            </a:r>
            <a:endParaRPr lang="en-US" sz="1700"/>
          </a:p>
          <a:p>
            <a:pPr marL="320675" marR="5080" indent="-30861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15595" algn="l"/>
                <a:tab pos="316865" algn="l"/>
              </a:tabLst>
            </a:pPr>
            <a:r>
              <a:rPr lang="en-US" sz="1700" spc="-5"/>
              <a:t>Honors at the national cemetery are arranged by  the funeral home prior to committal</a:t>
            </a:r>
            <a:r>
              <a:rPr lang="en-US" sz="1700" spc="45"/>
              <a:t> </a:t>
            </a:r>
            <a:r>
              <a:rPr lang="en-US" sz="1700" spc="-5"/>
              <a:t>service</a:t>
            </a:r>
            <a:endParaRPr lang="en-US" sz="1700"/>
          </a:p>
          <a:p>
            <a:pPr marL="317500" indent="-305435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17500" algn="l"/>
                <a:tab pos="318135" algn="l"/>
              </a:tabLst>
            </a:pPr>
            <a:r>
              <a:rPr lang="en-US" sz="1700" spc="-5"/>
              <a:t>DoD </a:t>
            </a:r>
            <a:r>
              <a:rPr lang="en-US" sz="1700"/>
              <a:t>website:</a:t>
            </a:r>
            <a:r>
              <a:rPr lang="en-US" sz="1700" spc="25"/>
              <a:t> </a:t>
            </a:r>
            <a:r>
              <a:rPr lang="en-US" sz="1700" u="heavy" spc="-5">
                <a:uFill>
                  <a:solidFill>
                    <a:srgbClr val="0000FF"/>
                  </a:solidFill>
                </a:uFill>
                <a:hlinkClick r:id="rId2"/>
              </a:rPr>
              <a:t>https://www.dmdc.osd.mil/mfh</a:t>
            </a:r>
            <a:endParaRPr lang="en-US" sz="17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8452CCF-4A27-488A-AAF4-424933CFC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9199" y="0"/>
            <a:ext cx="3842309" cy="7772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6197" y="777240"/>
            <a:ext cx="2963635" cy="6016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457200"/>
            <a:r>
              <a:rPr lang="en-US" sz="3100"/>
              <a:t>Funeral Honors</a:t>
            </a:r>
            <a:r>
              <a:rPr lang="en-US" sz="3100" spc="-110"/>
              <a:t> </a:t>
            </a:r>
            <a:r>
              <a:rPr lang="en-US" sz="3100"/>
              <a:t>(p23)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B74BB55-8517-4CFE-9389-81D0E6F8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1508" y="0"/>
            <a:ext cx="1186892" cy="77724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543190CD-45FC-4DE0-B596-17D4DE53E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4662" y="4273109"/>
            <a:ext cx="1171121" cy="1881736"/>
            <a:chOff x="10292292" y="2963333"/>
            <a:chExt cx="1896535" cy="22182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BD4334C-2554-4361-8CFF-394E624CF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FC3CBA7-AF68-4075-BAC7-623C34B4F4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6C7307-1C78-4C8A-BF3D-FA420F177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4CD1F94-6C7C-4E8F-9336-E312E9F5C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5B11C2A-D791-46E1-B954-1184FB080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81BBDC9-2DC6-4959-AC3D-49A5DCB0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64474" y="777240"/>
            <a:ext cx="3922515" cy="613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25120" marR="5080" indent="-30353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24485" algn="l"/>
                <a:tab pos="325120" algn="l"/>
              </a:tabLst>
            </a:pPr>
            <a:r>
              <a:rPr lang="en-US" sz="1300" spc="-5"/>
              <a:t>Veterans are going to look first to the local post in their  community for</a:t>
            </a:r>
            <a:r>
              <a:rPr lang="en-US" sz="1300" spc="10"/>
              <a:t> </a:t>
            </a:r>
            <a:r>
              <a:rPr lang="en-US" sz="1300" spc="-5"/>
              <a:t>assistance.</a:t>
            </a:r>
            <a:endParaRPr lang="en-US" sz="1300"/>
          </a:p>
          <a:p>
            <a:pPr marL="317500" marR="110489" indent="-300355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16865" algn="l"/>
                <a:tab pos="317500" algn="l"/>
              </a:tabLst>
            </a:pPr>
            <a:r>
              <a:rPr lang="en-US" sz="1300" spc="-5"/>
              <a:t>The post service officer </a:t>
            </a:r>
            <a:r>
              <a:rPr lang="en-US" sz="1300"/>
              <a:t>(PSO) </a:t>
            </a:r>
            <a:r>
              <a:rPr lang="en-US" sz="1300" spc="-5"/>
              <a:t>may serve </a:t>
            </a:r>
            <a:r>
              <a:rPr lang="en-US" sz="1300" spc="-10"/>
              <a:t>as the </a:t>
            </a:r>
            <a:r>
              <a:rPr lang="en-US" sz="1300" spc="-5"/>
              <a:t>initial  </a:t>
            </a:r>
            <a:r>
              <a:rPr lang="en-US" sz="1300"/>
              <a:t>contact </a:t>
            </a:r>
            <a:r>
              <a:rPr lang="en-US" sz="1300" spc="-5"/>
              <a:t>between The American Legion and the  </a:t>
            </a:r>
            <a:r>
              <a:rPr lang="en-US" sz="1300"/>
              <a:t>veteran.</a:t>
            </a:r>
          </a:p>
          <a:p>
            <a:pPr marL="325120" marR="2833370" indent="-307975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21945" algn="l"/>
                <a:tab pos="322580" algn="l"/>
              </a:tabLst>
            </a:pPr>
            <a:r>
              <a:rPr lang="en-US" sz="1300" spc="-5"/>
              <a:t>The PSO, </a:t>
            </a:r>
            <a:r>
              <a:rPr lang="en-US" sz="1300"/>
              <a:t>in </a:t>
            </a:r>
            <a:r>
              <a:rPr lang="en-US" sz="1300" spc="-5"/>
              <a:t>most instances, is </a:t>
            </a:r>
            <a:r>
              <a:rPr lang="en-US" sz="1300"/>
              <a:t>not </a:t>
            </a:r>
            <a:r>
              <a:rPr lang="en-US" sz="1300" spc="-5"/>
              <a:t>a  professional service</a:t>
            </a:r>
            <a:r>
              <a:rPr lang="en-US" sz="1300" spc="5"/>
              <a:t> </a:t>
            </a:r>
            <a:r>
              <a:rPr lang="en-US" sz="1300"/>
              <a:t>officer.</a:t>
            </a:r>
          </a:p>
          <a:p>
            <a:pPr marL="317500" marR="1784350" indent="-3048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14325" algn="l"/>
                <a:tab pos="314960" algn="l"/>
              </a:tabLst>
            </a:pPr>
            <a:r>
              <a:rPr lang="en-US" sz="1300" spc="-5"/>
              <a:t>It </a:t>
            </a:r>
            <a:r>
              <a:rPr lang="en-US" sz="1300"/>
              <a:t>is </a:t>
            </a:r>
            <a:r>
              <a:rPr lang="en-US" sz="1300" spc="-5"/>
              <a:t>important for the </a:t>
            </a:r>
            <a:r>
              <a:rPr lang="en-US" sz="1300" spc="-10"/>
              <a:t>PSO </a:t>
            </a:r>
            <a:r>
              <a:rPr lang="en-US" sz="1300" spc="-5"/>
              <a:t>to establish a  working relationship with the professional  American Legion DSO </a:t>
            </a:r>
            <a:r>
              <a:rPr lang="en-US" sz="1300"/>
              <a:t>and local </a:t>
            </a:r>
            <a:r>
              <a:rPr lang="en-US" sz="1300" spc="-5"/>
              <a:t>accredited  </a:t>
            </a:r>
            <a:r>
              <a:rPr lang="en-US" sz="1300"/>
              <a:t>veteran </a:t>
            </a:r>
            <a:r>
              <a:rPr lang="en-US" sz="1300" spc="-5"/>
              <a:t>service</a:t>
            </a:r>
            <a:r>
              <a:rPr lang="en-US" sz="1300" spc="-15"/>
              <a:t> </a:t>
            </a:r>
            <a:r>
              <a:rPr lang="en-US" sz="1300" spc="-5"/>
              <a:t>representatives.</a:t>
            </a:r>
            <a:endParaRPr lang="en-US" sz="13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8452CCF-4A27-488A-AAF4-424933CFC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9199" y="0"/>
            <a:ext cx="3842309" cy="7772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6197" y="777240"/>
            <a:ext cx="2963635" cy="6016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457200"/>
            <a:r>
              <a:rPr lang="en-US" sz="3100"/>
              <a:t>Post Service </a:t>
            </a:r>
            <a:r>
              <a:rPr lang="en-US" sz="3100" spc="-5"/>
              <a:t>Officer</a:t>
            </a:r>
            <a:r>
              <a:rPr lang="en-US" sz="3100" spc="-75"/>
              <a:t> </a:t>
            </a:r>
            <a:r>
              <a:rPr lang="en-US" sz="3100"/>
              <a:t>(p23)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B74BB55-8517-4CFE-9389-81D0E6F8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1508" y="0"/>
            <a:ext cx="1186892" cy="77724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543190CD-45FC-4DE0-B596-17D4DE53E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4662" y="4273109"/>
            <a:ext cx="1171121" cy="1881736"/>
            <a:chOff x="10292292" y="2963333"/>
            <a:chExt cx="1896535" cy="22182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BD4334C-2554-4361-8CFF-394E624CF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FC3CBA7-AF68-4075-BAC7-623C34B4F4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6C7307-1C78-4C8A-BF3D-FA420F177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4CD1F94-6C7C-4E8F-9336-E312E9F5C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5B11C2A-D791-46E1-B954-1184FB080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475" y="111013"/>
            <a:ext cx="8198525" cy="14530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2788920" marR="5080" indent="-2286635" defTabSz="457200">
              <a:lnSpc>
                <a:spcPct val="90000"/>
              </a:lnSpc>
            </a:pPr>
            <a:r>
              <a:rPr lang="en-US" sz="3200" spc="-5" dirty="0">
                <a:solidFill>
                  <a:srgbClr val="FFFFFF"/>
                </a:solidFill>
              </a:rPr>
              <a:t>Military </a:t>
            </a:r>
            <a:r>
              <a:rPr lang="en-US" sz="3200" dirty="0">
                <a:solidFill>
                  <a:srgbClr val="FFFFFF"/>
                </a:solidFill>
              </a:rPr>
              <a:t>Awards,</a:t>
            </a:r>
            <a:r>
              <a:rPr lang="en-US" sz="3200" spc="-60" dirty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Decorations,  </a:t>
            </a:r>
            <a:r>
              <a:rPr lang="en-US" sz="3200" spc="-5" dirty="0">
                <a:solidFill>
                  <a:srgbClr val="FFFFFF"/>
                </a:solidFill>
              </a:rPr>
              <a:t>Records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1066947"/>
            <a:ext cx="5165603" cy="539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413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Standard Form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 180</a:t>
            </a:r>
          </a:p>
          <a:p>
            <a:pPr marL="652780" marR="5080" lvl="1" indent="-7366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995680" algn="l"/>
                <a:tab pos="996315" algn="l"/>
              </a:tabLst>
            </a:pPr>
            <a:r>
              <a:rPr lang="en-US" u="heavy" spc="-5">
                <a:solidFill>
                  <a:schemeClr val="bg2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hlinkClick r:id="rId2"/>
              </a:rPr>
              <a:t>www.archives.gov/veterans/military-service- </a:t>
            </a:r>
            <a:r>
              <a:rPr lang="en-US" u="heavy" spc="-5">
                <a:solidFill>
                  <a:schemeClr val="bg2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</a:rPr>
              <a:t> records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556895" indent="-4889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556895" algn="l"/>
                <a:tab pos="55753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Cold War Recognition</a:t>
            </a:r>
            <a:r>
              <a:rPr lang="en-US" spc="3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Certificate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1047750" marR="729615" lvl="1" indent="-48768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1047115" algn="l"/>
                <a:tab pos="1047750" algn="l"/>
              </a:tabLst>
            </a:pPr>
            <a:r>
              <a:rPr lang="en-US" u="heavy" spc="-5">
                <a:solidFill>
                  <a:schemeClr val="bg2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hlinkClick r:id="rId3"/>
              </a:rPr>
              <a:t>https://www.hrc.army.mil/site/active/tag </a:t>
            </a:r>
            <a:r>
              <a:rPr lang="en-US" u="heavy" spc="-5">
                <a:solidFill>
                  <a:schemeClr val="bg2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</a:rPr>
              <a:t> d/coldwar/default.htm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550545" indent="-49149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550545" algn="l"/>
                <a:tab pos="55118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Presidential Memorial Certificate</a:t>
            </a:r>
            <a:r>
              <a:rPr lang="en-US" spc="4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(PMC)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1044575" indent="-49784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1044575" algn="l"/>
                <a:tab pos="104521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(800)455-7143 or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 (202)565-4964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4760" y="716883"/>
            <a:ext cx="263626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Resolutions</a:t>
            </a:r>
          </a:p>
        </p:txBody>
      </p:sp>
      <p:sp>
        <p:nvSpPr>
          <p:cNvPr id="3" name="object 3"/>
          <p:cNvSpPr/>
          <p:nvPr/>
        </p:nvSpPr>
        <p:spPr>
          <a:xfrm>
            <a:off x="4502530" y="3802253"/>
            <a:ext cx="2082164" cy="0"/>
          </a:xfrm>
          <a:custGeom>
            <a:avLst/>
            <a:gdLst/>
            <a:ahLst/>
            <a:cxnLst/>
            <a:rect l="l" t="t" r="r" b="b"/>
            <a:pathLst>
              <a:path w="2082165">
                <a:moveTo>
                  <a:pt x="0" y="0"/>
                </a:moveTo>
                <a:lnTo>
                  <a:pt x="2082038" y="0"/>
                </a:lnTo>
              </a:path>
            </a:pathLst>
          </a:custGeom>
          <a:ln w="2286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84568" y="3788536"/>
            <a:ext cx="187960" cy="0"/>
          </a:xfrm>
          <a:custGeom>
            <a:avLst/>
            <a:gdLst/>
            <a:ahLst/>
            <a:cxnLst/>
            <a:rect l="l" t="t" r="r" b="b"/>
            <a:pathLst>
              <a:path w="187959">
                <a:moveTo>
                  <a:pt x="0" y="0"/>
                </a:moveTo>
                <a:lnTo>
                  <a:pt x="187451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5291" y="1401826"/>
            <a:ext cx="8027670" cy="566102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0665" marR="5080" indent="-228600">
              <a:lnSpc>
                <a:spcPts val="2760"/>
              </a:lnSpc>
              <a:spcBef>
                <a:spcPts val="290"/>
              </a:spcBef>
              <a:buSzPct val="122916"/>
              <a:buFont typeface="Times New Roman"/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Ideas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will improve the operations and services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The  American Legion</a:t>
            </a:r>
            <a:endParaRPr sz="2400" dirty="0">
              <a:latin typeface="Arial"/>
              <a:cs typeface="Arial"/>
            </a:endParaRPr>
          </a:p>
          <a:p>
            <a:pPr marL="240665" marR="171450" indent="-228600">
              <a:lnSpc>
                <a:spcPts val="2760"/>
              </a:lnSpc>
              <a:spcBef>
                <a:spcPts val="505"/>
              </a:spcBef>
              <a:buSzPct val="122916"/>
              <a:buFont typeface="Times New Roman"/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Must </a:t>
            </a:r>
            <a:r>
              <a:rPr sz="2400" spc="-5" dirty="0">
                <a:latin typeface="Arial"/>
                <a:cs typeface="Arial"/>
              </a:rPr>
              <a:t>be passed </a:t>
            </a:r>
            <a:r>
              <a:rPr sz="2400" dirty="0">
                <a:latin typeface="Arial"/>
                <a:cs typeface="Arial"/>
              </a:rPr>
              <a:t>at the </a:t>
            </a:r>
            <a:r>
              <a:rPr sz="2400" spc="-5" dirty="0">
                <a:latin typeface="Arial"/>
                <a:cs typeface="Arial"/>
              </a:rPr>
              <a:t>local </a:t>
            </a:r>
            <a:r>
              <a:rPr sz="2400" dirty="0">
                <a:latin typeface="Arial"/>
                <a:cs typeface="Arial"/>
              </a:rPr>
              <a:t>post first, </a:t>
            </a:r>
            <a:r>
              <a:rPr sz="2400" spc="-5" dirty="0">
                <a:latin typeface="Arial"/>
                <a:cs typeface="Arial"/>
              </a:rPr>
              <a:t>then </a:t>
            </a:r>
            <a:r>
              <a:rPr sz="2400" dirty="0">
                <a:latin typeface="Arial"/>
                <a:cs typeface="Arial"/>
              </a:rPr>
              <a:t>district </a:t>
            </a:r>
            <a:r>
              <a:rPr sz="2400" spc="-5" dirty="0">
                <a:latin typeface="Arial"/>
                <a:cs typeface="Arial"/>
              </a:rPr>
              <a:t>and at  annual convention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SzPct val="122916"/>
              <a:buFont typeface="Times New Roman"/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Must </a:t>
            </a:r>
            <a:r>
              <a:rPr sz="2400" spc="-5" dirty="0">
                <a:latin typeface="Arial"/>
                <a:cs typeface="Arial"/>
              </a:rPr>
              <a:t>be </a:t>
            </a:r>
            <a:r>
              <a:rPr sz="2400" dirty="0">
                <a:latin typeface="Arial"/>
                <a:cs typeface="Arial"/>
              </a:rPr>
              <a:t>germane </a:t>
            </a:r>
            <a:r>
              <a:rPr sz="2400" spc="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Legion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115"/>
              </a:spcBef>
              <a:buSzPct val="122916"/>
              <a:buFont typeface="Times New Roman"/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Writing guide available on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www.legion.org</a:t>
            </a:r>
            <a:r>
              <a:rPr sz="2400" spc="8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sz="2400" spc="-5" dirty="0">
                <a:latin typeface="Arial"/>
                <a:cs typeface="Arial"/>
              </a:rPr>
              <a:t>(publications)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90"/>
              </a:spcBef>
              <a:buSzPct val="122916"/>
              <a:buFont typeface="Times New Roman"/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General considerations:</a:t>
            </a:r>
            <a:endParaRPr sz="2400" dirty="0">
              <a:latin typeface="Arial"/>
              <a:cs typeface="Arial"/>
            </a:endParaRPr>
          </a:p>
          <a:p>
            <a:pPr marL="469900" marR="1025525" lvl="1" indent="-229235">
              <a:lnSpc>
                <a:spcPts val="2760"/>
              </a:lnSpc>
              <a:spcBef>
                <a:spcPts val="1380"/>
              </a:spcBef>
              <a:buSzPct val="122916"/>
              <a:buFont typeface="Times New Roman"/>
              <a:buChar char="•"/>
              <a:tabLst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Should </a:t>
            </a:r>
            <a:r>
              <a:rPr sz="2400" dirty="0">
                <a:latin typeface="Arial"/>
                <a:cs typeface="Arial"/>
              </a:rPr>
              <a:t>contain </a:t>
            </a:r>
            <a:r>
              <a:rPr sz="2400" spc="-5" dirty="0">
                <a:latin typeface="Arial"/>
                <a:cs typeface="Arial"/>
              </a:rPr>
              <a:t>supporting documents and </a:t>
            </a:r>
            <a:r>
              <a:rPr sz="2400" dirty="0">
                <a:latin typeface="Arial"/>
                <a:cs typeface="Arial"/>
              </a:rPr>
              <a:t>intent  </a:t>
            </a:r>
            <a:r>
              <a:rPr sz="2400" spc="-5" dirty="0">
                <a:latin typeface="Arial"/>
                <a:cs typeface="Arial"/>
              </a:rPr>
              <a:t>should be clearly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defined</a:t>
            </a:r>
            <a:endParaRPr sz="2400" dirty="0">
              <a:latin typeface="Arial"/>
              <a:cs typeface="Arial"/>
            </a:endParaRPr>
          </a:p>
          <a:p>
            <a:pPr marL="467995" lvl="1" indent="-229870">
              <a:lnSpc>
                <a:spcPct val="100000"/>
              </a:lnSpc>
              <a:spcBef>
                <a:spcPts val="680"/>
              </a:spcBef>
              <a:buSzPct val="122916"/>
              <a:buFont typeface="Times New Roman"/>
              <a:buChar char="•"/>
              <a:tabLst>
                <a:tab pos="468630" algn="l"/>
              </a:tabLst>
            </a:pPr>
            <a:r>
              <a:rPr sz="2400" spc="-5" dirty="0">
                <a:latin typeface="Arial"/>
                <a:cs typeface="Arial"/>
              </a:rPr>
              <a:t>Should be </a:t>
            </a:r>
            <a:r>
              <a:rPr sz="2400" dirty="0">
                <a:latin typeface="Arial"/>
                <a:cs typeface="Arial"/>
              </a:rPr>
              <a:t>free of </a:t>
            </a:r>
            <a:r>
              <a:rPr sz="2400" spc="-5" dirty="0">
                <a:latin typeface="Arial"/>
                <a:cs typeface="Arial"/>
              </a:rPr>
              <a:t>errors of </a:t>
            </a:r>
            <a:r>
              <a:rPr sz="2400" dirty="0">
                <a:latin typeface="Arial"/>
                <a:cs typeface="Arial"/>
              </a:rPr>
              <a:t>fact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law</a:t>
            </a:r>
            <a:endParaRPr sz="2400" dirty="0">
              <a:latin typeface="Arial"/>
              <a:cs typeface="Arial"/>
            </a:endParaRPr>
          </a:p>
          <a:p>
            <a:pPr marL="469900" marR="1113155" lvl="1" indent="-229235">
              <a:lnSpc>
                <a:spcPts val="2760"/>
              </a:lnSpc>
              <a:spcBef>
                <a:spcPts val="1435"/>
              </a:spcBef>
              <a:buSzPct val="122916"/>
              <a:buFont typeface="Times New Roman"/>
              <a:buChar char="•"/>
              <a:tabLst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Should </a:t>
            </a:r>
            <a:r>
              <a:rPr sz="2400" dirty="0">
                <a:latin typeface="Arial"/>
                <a:cs typeface="Arial"/>
              </a:rPr>
              <a:t>have </a:t>
            </a:r>
            <a:r>
              <a:rPr sz="2400" spc="-5" dirty="0">
                <a:latin typeface="Arial"/>
                <a:cs typeface="Arial"/>
              </a:rPr>
              <a:t>material relevance </a:t>
            </a:r>
            <a:r>
              <a:rPr sz="2400" dirty="0">
                <a:latin typeface="Arial"/>
                <a:cs typeface="Arial"/>
              </a:rPr>
              <a:t>to the </a:t>
            </a:r>
            <a:r>
              <a:rPr sz="2400" spc="-5" dirty="0">
                <a:latin typeface="Arial"/>
                <a:cs typeface="Arial"/>
              </a:rPr>
              <a:t>aims </a:t>
            </a:r>
            <a:r>
              <a:rPr sz="2400" spc="-10" dirty="0">
                <a:latin typeface="Arial"/>
                <a:cs typeface="Arial"/>
              </a:rPr>
              <a:t>and  </a:t>
            </a:r>
            <a:r>
              <a:rPr sz="2400" spc="-5" dirty="0">
                <a:latin typeface="Arial"/>
                <a:cs typeface="Arial"/>
              </a:rPr>
              <a:t>purposes </a:t>
            </a:r>
            <a:r>
              <a:rPr sz="2400" dirty="0">
                <a:latin typeface="Arial"/>
                <a:cs typeface="Arial"/>
              </a:rPr>
              <a:t>of the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Legion</a:t>
            </a:r>
            <a:endParaRPr sz="2400" dirty="0">
              <a:latin typeface="Arial"/>
              <a:cs typeface="Arial"/>
            </a:endParaRPr>
          </a:p>
          <a:p>
            <a:pPr marL="469900" lvl="1" indent="-229870">
              <a:lnSpc>
                <a:spcPct val="100000"/>
              </a:lnSpc>
              <a:spcBef>
                <a:spcPts val="860"/>
              </a:spcBef>
              <a:buSzPct val="122916"/>
              <a:buFont typeface="Times New Roman"/>
              <a:buChar char="•"/>
              <a:tabLst>
                <a:tab pos="470534" algn="l"/>
              </a:tabLst>
            </a:pPr>
            <a:r>
              <a:rPr sz="2400" spc="-5" dirty="0">
                <a:latin typeface="Arial"/>
                <a:cs typeface="Arial"/>
              </a:rPr>
              <a:t>Should deal with only one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subject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DF21D5-92B5-4D0E-8ACB-CD3732E40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Diagonal Corner Rectangle 21">
            <a:extLst>
              <a:ext uri="{FF2B5EF4-FFF2-40B4-BE49-F238E27FC236}">
                <a16:creationId xmlns:a16="http://schemas.microsoft.com/office/drawing/2014/main" id="{B729B08C-A8E8-4A5F-BE85-F0B9269F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707145" cy="77724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0DAB2-66C2-4FB9-A4F3-E117F1D1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95753" y="3358443"/>
            <a:ext cx="2460034" cy="3636715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C7822CD-C541-4174-B43B-4A5E28818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98BC445-D166-4C73-9048-E9EAA3130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0D18988-C2FA-49D2-BDF7-5C3060944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2EBDE56-D9C2-4852-B55B-3DB8E6795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B5952F4-0479-49EC-8294-C078F2353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6968" y="1066947"/>
            <a:ext cx="3349891" cy="3681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>
                <a:solidFill>
                  <a:srgbClr val="FFFFFF"/>
                </a:solidFill>
              </a:rPr>
              <a:t>Meeting</a:t>
            </a:r>
            <a:r>
              <a:rPr lang="en-US" sz="3200" spc="-75" dirty="0">
                <a:solidFill>
                  <a:srgbClr val="FFFFFF"/>
                </a:solidFill>
              </a:rPr>
              <a:t> </a:t>
            </a:r>
            <a:r>
              <a:rPr lang="en-US" sz="3200" spc="-5" dirty="0">
                <a:solidFill>
                  <a:srgbClr val="FFFFFF"/>
                </a:solidFill>
              </a:rPr>
              <a:t>Minutes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1066947"/>
            <a:ext cx="5165603" cy="539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99085" marR="5080" indent="-27622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99085" algn="l"/>
                <a:tab pos="29972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Written/recorded documentation that is used </a:t>
            </a:r>
            <a:r>
              <a:rPr lang="en-US" spc="-10">
                <a:solidFill>
                  <a:schemeClr val="bg2">
                    <a:lumMod val="75000"/>
                  </a:schemeClr>
                </a:solidFill>
              </a:rPr>
              <a:t>to 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inform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attendees and non-attendees about what  was discussed and what happened during a  meeting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304800" marR="511809" indent="-26860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304800" algn="l"/>
                <a:tab pos="30543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Document the key ideas or discussion points 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that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led to a</a:t>
            </a:r>
            <a:r>
              <a:rPr lang="en-US" spc="-1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decision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280670" marR="283210" indent="-26860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80670" algn="l"/>
                <a:tab pos="28130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Serve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as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a reminder of </a:t>
            </a:r>
            <a:r>
              <a:rPr lang="en-US" spc="-1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commitments team 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committee members made during the  meeting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DF21D5-92B5-4D0E-8ACB-CD3732E40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Diagonal Corner Rectangle 21">
            <a:extLst>
              <a:ext uri="{FF2B5EF4-FFF2-40B4-BE49-F238E27FC236}">
                <a16:creationId xmlns:a16="http://schemas.microsoft.com/office/drawing/2014/main" id="{B729B08C-A8E8-4A5F-BE85-F0B9269F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707145" cy="77724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0DAB2-66C2-4FB9-A4F3-E117F1D1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95753" y="3358443"/>
            <a:ext cx="2460034" cy="3636715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C7822CD-C541-4174-B43B-4A5E28818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98BC445-D166-4C73-9048-E9EAA3130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0D18988-C2FA-49D2-BDF7-5C3060944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2EBDE56-D9C2-4852-B55B-3DB8E6795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B5952F4-0479-49EC-8294-C078F2353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474" y="453107"/>
            <a:ext cx="6781800" cy="9184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>
                <a:solidFill>
                  <a:srgbClr val="FFFFFF"/>
                </a:solidFill>
              </a:rPr>
              <a:t>Motions and</a:t>
            </a:r>
            <a:r>
              <a:rPr lang="en-US" sz="3200" spc="-50" dirty="0">
                <a:solidFill>
                  <a:srgbClr val="FFFFFF"/>
                </a:solidFill>
              </a:rPr>
              <a:t> </a:t>
            </a:r>
            <a:r>
              <a:rPr lang="en-US" sz="3200" spc="-5" dirty="0">
                <a:solidFill>
                  <a:srgbClr val="FFFFFF"/>
                </a:solidFill>
              </a:rPr>
              <a:t>Discussion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1066947"/>
            <a:ext cx="5165603" cy="539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413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Document the</a:t>
            </a:r>
            <a:r>
              <a:rPr lang="en-US" spc="1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following: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240665" marR="659765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The names of the people proposing any action,  stating an option or making a</a:t>
            </a:r>
            <a:r>
              <a:rPr lang="en-US" spc="4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motion·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240665" marR="508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Take down word-for-word any motions, resolutions,  amendments, decisions or</a:t>
            </a:r>
            <a:r>
              <a:rPr lang="en-US" spc="3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conclusions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2413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Who seconded the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motion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240665" marR="93599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Whether the motion is approved, defeated, or  withdrawn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2413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What assignments were made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to</a:t>
            </a:r>
            <a:r>
              <a:rPr lang="en-US" spc="4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whom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DF21D5-92B5-4D0E-8ACB-CD3732E40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Diagonal Corner Rectangle 21">
            <a:extLst>
              <a:ext uri="{FF2B5EF4-FFF2-40B4-BE49-F238E27FC236}">
                <a16:creationId xmlns:a16="http://schemas.microsoft.com/office/drawing/2014/main" id="{B729B08C-A8E8-4A5F-BE85-F0B9269F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707145" cy="77724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0DAB2-66C2-4FB9-A4F3-E117F1D1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95753" y="3358443"/>
            <a:ext cx="2460034" cy="3636715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C7822CD-C541-4174-B43B-4A5E28818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98BC445-D166-4C73-9048-E9EAA3130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0D18988-C2FA-49D2-BDF7-5C3060944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2EBDE56-D9C2-4852-B55B-3DB8E6795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B5952F4-0479-49EC-8294-C078F2353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6968" y="1066947"/>
            <a:ext cx="3349891" cy="3681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200" dirty="0">
                <a:solidFill>
                  <a:srgbClr val="FFFFFF"/>
                </a:solidFill>
              </a:rPr>
              <a:t>Prior to</a:t>
            </a:r>
            <a:r>
              <a:rPr lang="en-US" sz="3200" spc="-95" dirty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Voting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1066947"/>
            <a:ext cx="5165603" cy="539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9560" marR="548640" indent="-27178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8892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Help the Commander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keep track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of proposed  amendments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285115" marR="5080" indent="-27178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8448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Either the Chair (Commander)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or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Adjutant  should restate the motion, and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any</a:t>
            </a:r>
            <a:r>
              <a:rPr lang="en-US" spc="-45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amendments, 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prior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to a</a:t>
            </a:r>
            <a:r>
              <a:rPr lang="en-US" spc="13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vote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288290" marR="1390650" indent="-27622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8892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Be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most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careful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in clarifying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any point</a:t>
            </a:r>
            <a:r>
              <a:rPr lang="en-US" spc="-27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of  controversy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283845" marR="709295" indent="-27178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90195" algn="l"/>
                <a:tab pos="1924050" algn="l"/>
                <a:tab pos="267716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Adjutant should ask questions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of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the Chair  regarding the subject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or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discussion if he/she  becomes	lost	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or</a:t>
            </a:r>
            <a:r>
              <a:rPr lang="en-US" spc="-2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unsure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AB8FFBB-0A2D-4D4C-B94B-320ABB349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hand holding a pen and shading circles on a sheet">
            <a:extLst>
              <a:ext uri="{FF2B5EF4-FFF2-40B4-BE49-F238E27FC236}">
                <a16:creationId xmlns:a16="http://schemas.microsoft.com/office/drawing/2014/main" id="{01DCDA06-3CC5-10F9-F085-3B592F6D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l="24543" r="75"/>
          <a:stretch/>
        </p:blipFill>
        <p:spPr>
          <a:xfrm>
            <a:off x="20" y="10"/>
            <a:ext cx="10058380" cy="777239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474" y="5085642"/>
            <a:ext cx="7040880" cy="1708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457200"/>
            <a:r>
              <a:rPr lang="en-US" sz="3600" spc="-5"/>
              <a:t>Include </a:t>
            </a:r>
            <a:r>
              <a:rPr lang="en-US" sz="3600"/>
              <a:t>In The</a:t>
            </a:r>
            <a:r>
              <a:rPr lang="en-US" sz="3600" spc="-65"/>
              <a:t> </a:t>
            </a:r>
            <a:r>
              <a:rPr lang="en-US" sz="3600"/>
              <a:t>Minutes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777240"/>
            <a:ext cx="7040880" cy="409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413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z="1700" spc="-5">
                <a:solidFill>
                  <a:schemeClr val="bg2">
                    <a:lumMod val="75000"/>
                  </a:schemeClr>
                </a:solidFill>
              </a:rPr>
              <a:t>Type of</a:t>
            </a:r>
            <a:r>
              <a:rPr lang="en-US" sz="170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700" spc="-5">
                <a:solidFill>
                  <a:schemeClr val="bg2">
                    <a:lumMod val="75000"/>
                  </a:schemeClr>
                </a:solidFill>
              </a:rPr>
              <a:t>meeting</a:t>
            </a:r>
            <a:endParaRPr lang="en-US" sz="1700">
              <a:solidFill>
                <a:schemeClr val="bg2">
                  <a:lumMod val="75000"/>
                </a:schemeClr>
              </a:solidFill>
            </a:endParaRPr>
          </a:p>
          <a:p>
            <a:pPr marL="2413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z="1700" spc="-5">
                <a:solidFill>
                  <a:schemeClr val="bg2">
                    <a:lumMod val="75000"/>
                  </a:schemeClr>
                </a:solidFill>
              </a:rPr>
              <a:t>Date, time, and place</a:t>
            </a:r>
            <a:endParaRPr lang="en-US" sz="1700">
              <a:solidFill>
                <a:schemeClr val="bg2">
                  <a:lumMod val="75000"/>
                </a:schemeClr>
              </a:solidFill>
            </a:endParaRPr>
          </a:p>
          <a:p>
            <a:pPr marL="2413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z="1700" spc="-5">
                <a:solidFill>
                  <a:schemeClr val="bg2">
                    <a:lumMod val="75000"/>
                  </a:schemeClr>
                </a:solidFill>
              </a:rPr>
              <a:t>List of officers and those</a:t>
            </a:r>
            <a:r>
              <a:rPr lang="en-US" sz="1700" spc="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700" spc="-5">
                <a:solidFill>
                  <a:schemeClr val="bg2">
                    <a:lumMod val="75000"/>
                  </a:schemeClr>
                </a:solidFill>
              </a:rPr>
              <a:t>absent</a:t>
            </a:r>
            <a:endParaRPr lang="en-US" sz="1700">
              <a:solidFill>
                <a:schemeClr val="bg2">
                  <a:lumMod val="75000"/>
                </a:schemeClr>
              </a:solidFill>
            </a:endParaRPr>
          </a:p>
          <a:p>
            <a:pPr marL="2413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z="1700" spc="-5">
                <a:solidFill>
                  <a:schemeClr val="bg2">
                    <a:lumMod val="75000"/>
                  </a:schemeClr>
                </a:solidFill>
              </a:rPr>
              <a:t>Time </a:t>
            </a:r>
            <a:r>
              <a:rPr lang="en-US" sz="1700">
                <a:solidFill>
                  <a:schemeClr val="bg2">
                    <a:lumMod val="75000"/>
                  </a:schemeClr>
                </a:solidFill>
              </a:rPr>
              <a:t>of </a:t>
            </a:r>
            <a:r>
              <a:rPr lang="en-US" sz="1700" spc="-5">
                <a:solidFill>
                  <a:schemeClr val="bg2">
                    <a:lumMod val="75000"/>
                  </a:schemeClr>
                </a:solidFill>
              </a:rPr>
              <a:t>call to</a:t>
            </a:r>
            <a:r>
              <a:rPr lang="en-US" sz="1700" spc="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700" spc="-5">
                <a:solidFill>
                  <a:schemeClr val="bg2">
                    <a:lumMod val="75000"/>
                  </a:schemeClr>
                </a:solidFill>
              </a:rPr>
              <a:t>order</a:t>
            </a:r>
            <a:endParaRPr lang="en-US" sz="1700">
              <a:solidFill>
                <a:schemeClr val="bg2">
                  <a:lumMod val="75000"/>
                </a:schemeClr>
              </a:solidFill>
            </a:endParaRPr>
          </a:p>
          <a:p>
            <a:pPr marL="240665" marR="508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z="1700" spc="-5">
                <a:solidFill>
                  <a:schemeClr val="bg2">
                    <a:lumMod val="75000"/>
                  </a:schemeClr>
                </a:solidFill>
              </a:rPr>
              <a:t>Approval </a:t>
            </a:r>
            <a:r>
              <a:rPr lang="en-US" sz="1700">
                <a:solidFill>
                  <a:schemeClr val="bg2">
                    <a:lumMod val="75000"/>
                  </a:schemeClr>
                </a:solidFill>
              </a:rPr>
              <a:t>and/or </a:t>
            </a:r>
            <a:r>
              <a:rPr lang="en-US" sz="1700" spc="-5">
                <a:solidFill>
                  <a:schemeClr val="bg2">
                    <a:lumMod val="75000"/>
                  </a:schemeClr>
                </a:solidFill>
              </a:rPr>
              <a:t>amendments to previous meeting  minutes</a:t>
            </a:r>
            <a:endParaRPr lang="en-US" sz="1700">
              <a:solidFill>
                <a:schemeClr val="bg2">
                  <a:lumMod val="75000"/>
                </a:schemeClr>
              </a:solidFill>
            </a:endParaRPr>
          </a:p>
          <a:p>
            <a:pPr marL="2413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z="1700" spc="-5">
                <a:solidFill>
                  <a:schemeClr val="bg2">
                    <a:lumMod val="75000"/>
                  </a:schemeClr>
                </a:solidFill>
              </a:rPr>
              <a:t>General</a:t>
            </a:r>
            <a:r>
              <a:rPr lang="en-US" sz="1700" spc="-1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700" spc="-5">
                <a:solidFill>
                  <a:schemeClr val="bg2">
                    <a:lumMod val="75000"/>
                  </a:schemeClr>
                </a:solidFill>
              </a:rPr>
              <a:t>matters</a:t>
            </a:r>
            <a:endParaRPr lang="en-US" sz="1700">
              <a:solidFill>
                <a:schemeClr val="bg2">
                  <a:lumMod val="75000"/>
                </a:schemeClr>
              </a:solidFill>
            </a:endParaRPr>
          </a:p>
          <a:p>
            <a:pPr marL="2413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z="1700" spc="-5">
                <a:solidFill>
                  <a:schemeClr val="bg2">
                    <a:lumMod val="75000"/>
                  </a:schemeClr>
                </a:solidFill>
              </a:rPr>
              <a:t>Old</a:t>
            </a:r>
            <a:r>
              <a:rPr lang="en-US" sz="1700" spc="-1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700" spc="-5">
                <a:solidFill>
                  <a:schemeClr val="bg2">
                    <a:lumMod val="75000"/>
                  </a:schemeClr>
                </a:solidFill>
              </a:rPr>
              <a:t>business</a:t>
            </a:r>
            <a:endParaRPr lang="en-US" sz="1700">
              <a:solidFill>
                <a:schemeClr val="bg2">
                  <a:lumMod val="75000"/>
                </a:schemeClr>
              </a:solidFill>
            </a:endParaRPr>
          </a:p>
          <a:p>
            <a:pPr marL="2413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z="1700" spc="-5">
                <a:solidFill>
                  <a:schemeClr val="bg2">
                    <a:lumMod val="75000"/>
                  </a:schemeClr>
                </a:solidFill>
              </a:rPr>
              <a:t>New</a:t>
            </a:r>
            <a:r>
              <a:rPr lang="en-US" sz="1700" spc="-1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700">
                <a:solidFill>
                  <a:schemeClr val="bg2">
                    <a:lumMod val="75000"/>
                  </a:schemeClr>
                </a:solidFill>
              </a:rPr>
              <a:t>business</a:t>
            </a:r>
          </a:p>
          <a:p>
            <a:pPr marL="2413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z="1700" spc="-5">
                <a:solidFill>
                  <a:schemeClr val="bg2">
                    <a:lumMod val="75000"/>
                  </a:schemeClr>
                </a:solidFill>
              </a:rPr>
              <a:t>For the good of the</a:t>
            </a:r>
            <a:r>
              <a:rPr lang="en-US" sz="1700" spc="2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700" spc="-5">
                <a:solidFill>
                  <a:schemeClr val="bg2">
                    <a:lumMod val="75000"/>
                  </a:schemeClr>
                </a:solidFill>
              </a:rPr>
              <a:t>Legion</a:t>
            </a:r>
            <a:endParaRPr lang="en-US" sz="1700">
              <a:solidFill>
                <a:schemeClr val="bg2">
                  <a:lumMod val="75000"/>
                </a:schemeClr>
              </a:solidFill>
            </a:endParaRPr>
          </a:p>
          <a:p>
            <a:pPr marL="2413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z="1700" spc="-5">
                <a:solidFill>
                  <a:schemeClr val="bg2">
                    <a:lumMod val="75000"/>
                  </a:schemeClr>
                </a:solidFill>
              </a:rPr>
              <a:t>Time </a:t>
            </a:r>
            <a:r>
              <a:rPr lang="en-US" sz="1700">
                <a:solidFill>
                  <a:schemeClr val="bg2">
                    <a:lumMod val="75000"/>
                  </a:schemeClr>
                </a:solidFill>
              </a:rPr>
              <a:t>of </a:t>
            </a:r>
            <a:r>
              <a:rPr lang="en-US" sz="1700" spc="-5">
                <a:solidFill>
                  <a:schemeClr val="bg2">
                    <a:lumMod val="75000"/>
                  </a:schemeClr>
                </a:solidFill>
              </a:rPr>
              <a:t>adjournment</a:t>
            </a:r>
            <a:endParaRPr lang="en-US" sz="1700">
              <a:solidFill>
                <a:schemeClr val="bg2">
                  <a:lumMod val="75000"/>
                </a:schemeClr>
              </a:solidFill>
            </a:endParaRPr>
          </a:p>
          <a:p>
            <a:pPr marL="2413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z="1700" spc="-5">
                <a:solidFill>
                  <a:schemeClr val="bg2">
                    <a:lumMod val="75000"/>
                  </a:schemeClr>
                </a:solidFill>
              </a:rPr>
              <a:t>Adjutant’s name </a:t>
            </a:r>
            <a:r>
              <a:rPr lang="en-US" sz="1700" spc="-10">
                <a:solidFill>
                  <a:schemeClr val="bg2">
                    <a:lumMod val="75000"/>
                  </a:schemeClr>
                </a:solidFill>
              </a:rPr>
              <a:t>and</a:t>
            </a:r>
            <a:r>
              <a:rPr lang="en-US" sz="1700" spc="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1700" spc="-5">
                <a:solidFill>
                  <a:schemeClr val="bg2">
                    <a:lumMod val="75000"/>
                  </a:schemeClr>
                </a:solidFill>
              </a:rPr>
              <a:t>signature</a:t>
            </a:r>
            <a:endParaRPr lang="en-US" sz="170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EC92BD4-3684-4A4A-84FF-704DCA7A3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95753" y="3358443"/>
            <a:ext cx="2460034" cy="3636715"/>
            <a:chOff x="9206969" y="2963333"/>
            <a:chExt cx="2981858" cy="32088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BA388E6-4C14-4B9E-A26C-CCA504DAB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E122466-428E-43AB-9AB9-02C82A390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749A3CE-D685-4BD6-9E32-FECB9B95F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1C33F82-A690-4D10-9DF8-7B2B300FC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37F367-774B-4B76-82C0-09AA8E2D9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6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88109" y="9595"/>
            <a:ext cx="3143250" cy="431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8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039240" y="103751"/>
            <a:ext cx="5016540" cy="68914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0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9555" y="259080"/>
            <a:ext cx="4086225" cy="561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2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52065" y="36581"/>
            <a:ext cx="4003716" cy="550005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14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472476" y="690881"/>
            <a:ext cx="3583304" cy="492251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7" name="Rectangle 16">
            <a:extLst>
              <a:ext uri="{FF2B5EF4-FFF2-40B4-BE49-F238E27FC236}">
                <a16:creationId xmlns:a16="http://schemas.microsoft.com/office/drawing/2014/main" id="{19B315F0-2F2E-4749-9C08-6F2B59723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18">
            <a:extLst>
              <a:ext uri="{FF2B5EF4-FFF2-40B4-BE49-F238E27FC236}">
                <a16:creationId xmlns:a16="http://schemas.microsoft.com/office/drawing/2014/main" id="{035A481B-C639-4892-B0EF-4D8373A9B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3827780" cy="7772399"/>
          </a:xfrm>
          <a:prstGeom prst="rect">
            <a:avLst/>
          </a:prstGeom>
          <a:solidFill>
            <a:schemeClr val="bg2">
              <a:lumMod val="75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20">
            <a:extLst>
              <a:ext uri="{FF2B5EF4-FFF2-40B4-BE49-F238E27FC236}">
                <a16:creationId xmlns:a16="http://schemas.microsoft.com/office/drawing/2014/main" id="{052BD58B-6284-459E-9FF4-A97F3A569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186891" cy="7772399"/>
          </a:xfrm>
          <a:prstGeom prst="rect">
            <a:avLst/>
          </a:prstGeom>
          <a:solidFill>
            <a:schemeClr val="bg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60" name="Group 22">
            <a:extLst>
              <a:ext uri="{FF2B5EF4-FFF2-40B4-BE49-F238E27FC236}">
                <a16:creationId xmlns:a16="http://schemas.microsoft.com/office/drawing/2014/main" id="{E1911703-8F76-418B-A5BE-312E5FF98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95753" y="3909677"/>
            <a:ext cx="2460034" cy="3636715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83E51D0-80D2-4A0E-BC33-FC2854416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6DDC556-F181-4330-9D5E-06CD9B5F7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1744895-D69C-4B43-BBB6-644C78E57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547E019-B61B-46EA-8987-B3A661CFB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A95601E-850C-471E-B37C-61C13AB1C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1308" y="777237"/>
            <a:ext cx="5081401" cy="5095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457200"/>
            <a:r>
              <a:rPr lang="en-US" sz="4800"/>
              <a:t>Why are we</a:t>
            </a:r>
            <a:r>
              <a:rPr lang="en-US" sz="4800" spc="-90"/>
              <a:t> </a:t>
            </a:r>
            <a:r>
              <a:rPr lang="en-US" sz="4800"/>
              <a:t>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DF21D5-92B5-4D0E-8ACB-CD3732E40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Diagonal Corner Rectangle 21">
            <a:extLst>
              <a:ext uri="{FF2B5EF4-FFF2-40B4-BE49-F238E27FC236}">
                <a16:creationId xmlns:a16="http://schemas.microsoft.com/office/drawing/2014/main" id="{B729B08C-A8E8-4A5F-BE85-F0B9269F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707145" cy="77724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0DAB2-66C2-4FB9-A4F3-E117F1D1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95753" y="3358443"/>
            <a:ext cx="2460034" cy="3636715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C7822CD-C541-4174-B43B-4A5E28818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98BC445-D166-4C73-9048-E9EAA3130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0D18988-C2FA-49D2-BDF7-5C3060944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2EBDE56-D9C2-4852-B55B-3DB8E6795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B5952F4-0479-49EC-8294-C078F2353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6968" y="1066947"/>
            <a:ext cx="3349891" cy="3681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600">
                <a:solidFill>
                  <a:srgbClr val="FFFFFF"/>
                </a:solidFill>
              </a:rPr>
              <a:t>Notetaking</a:t>
            </a:r>
            <a:r>
              <a:rPr lang="en-US" sz="3600" spc="-100">
                <a:solidFill>
                  <a:srgbClr val="FFFFFF"/>
                </a:solidFill>
              </a:rPr>
              <a:t> </a:t>
            </a:r>
            <a:r>
              <a:rPr lang="en-US" sz="3600">
                <a:solidFill>
                  <a:srgbClr val="FFFFFF"/>
                </a:solidFill>
              </a:rPr>
              <a:t>Tips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1066947"/>
            <a:ext cx="5165603" cy="539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40665" marR="2413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Make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note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not only of the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concerns,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but also of  any accomplishments discussed in the</a:t>
            </a:r>
            <a:r>
              <a:rPr lang="en-US" spc="7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meeting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240665" marR="508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Make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sure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you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have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the correct name spellings,  contact email addresses and telephone</a:t>
            </a:r>
            <a:r>
              <a:rPr lang="en-US" spc="6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numbers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240665" marR="539115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10">
                <a:solidFill>
                  <a:schemeClr val="bg2">
                    <a:lumMod val="75000"/>
                  </a:schemeClr>
                </a:solidFill>
              </a:rPr>
              <a:t>Read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certain parts of Robert’s Rules of Order  such as </a:t>
            </a:r>
            <a:r>
              <a:rPr lang="en-US" spc="-1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section on being a</a:t>
            </a:r>
            <a:r>
              <a:rPr lang="en-US" spc="5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secretary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DF21D5-92B5-4D0E-8ACB-CD3732E40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nip Diagonal Corner Rectangle 21">
            <a:extLst>
              <a:ext uri="{FF2B5EF4-FFF2-40B4-BE49-F238E27FC236}">
                <a16:creationId xmlns:a16="http://schemas.microsoft.com/office/drawing/2014/main" id="{B729B08C-A8E8-4A5F-BE85-F0B9269F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707145" cy="77724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F0DAB2-66C2-4FB9-A4F3-E117F1D1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95753" y="3358443"/>
            <a:ext cx="2460034" cy="3636715"/>
            <a:chOff x="9206969" y="2963333"/>
            <a:chExt cx="2981858" cy="32088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C7822CD-C541-4174-B43B-4A5E28818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98BC445-D166-4C73-9048-E9EAA3130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0D18988-C2FA-49D2-BDF7-5C3060944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2EBDE56-D9C2-4852-B55B-3DB8E6795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B5952F4-0479-49EC-8294-C078F2353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23574" y="425200"/>
            <a:ext cx="3349891" cy="12108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600" spc="-5" dirty="0">
                <a:solidFill>
                  <a:srgbClr val="FFFFFF"/>
                </a:solidFill>
              </a:rPr>
              <a:t>Importance </a:t>
            </a:r>
            <a:r>
              <a:rPr lang="en-US" sz="3600" dirty="0">
                <a:solidFill>
                  <a:srgbClr val="FFFFFF"/>
                </a:solidFill>
              </a:rPr>
              <a:t>of</a:t>
            </a:r>
            <a:r>
              <a:rPr lang="en-US" sz="3600" spc="-30" dirty="0">
                <a:solidFill>
                  <a:srgbClr val="FFFFFF"/>
                </a:solidFill>
              </a:rPr>
              <a:t> </a:t>
            </a:r>
            <a:r>
              <a:rPr lang="en-US" sz="3600" spc="-5" dirty="0">
                <a:solidFill>
                  <a:srgbClr val="FFFFFF"/>
                </a:solidFill>
              </a:rPr>
              <a:t>Minutes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1066947"/>
            <a:ext cx="5165603" cy="539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413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Remember, minutes are very</a:t>
            </a:r>
            <a:r>
              <a:rPr lang="en-US" spc="2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important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241300" marR="508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They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are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saved and might be referred to for  years and years to</a:t>
            </a:r>
            <a:r>
              <a:rPr lang="en-US" spc="-1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come.</a:t>
            </a:r>
          </a:p>
          <a:p>
            <a:pPr marL="241300" marR="69215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Someone’s reputation and </a:t>
            </a:r>
            <a:r>
              <a:rPr lang="en-US" spc="-10">
                <a:solidFill>
                  <a:schemeClr val="bg2">
                    <a:lumMod val="75000"/>
                  </a:schemeClr>
                </a:solidFill>
              </a:rPr>
              <a:t>good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name may  depend on</a:t>
            </a:r>
            <a:r>
              <a:rPr lang="en-US" spc="-1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it.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241300" marR="2286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The reputation of your Post may depend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on  them.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AB8FFBB-0A2D-4D4C-B94B-320ABB349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he calendar on a table stacked on top of notebooks">
            <a:extLst>
              <a:ext uri="{FF2B5EF4-FFF2-40B4-BE49-F238E27FC236}">
                <a16:creationId xmlns:a16="http://schemas.microsoft.com/office/drawing/2014/main" id="{FEBF7696-F6E1-2032-1062-BAE34BAA52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l="13618"/>
          <a:stretch/>
        </p:blipFill>
        <p:spPr>
          <a:xfrm>
            <a:off x="20" y="10"/>
            <a:ext cx="10058380" cy="777239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474" y="5085642"/>
            <a:ext cx="7040880" cy="1708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457200"/>
            <a:r>
              <a:rPr lang="en-US" sz="3600" dirty="0"/>
              <a:t>Meeting</a:t>
            </a:r>
            <a:r>
              <a:rPr lang="en-US" sz="3600" spc="-90" dirty="0"/>
              <a:t> </a:t>
            </a:r>
            <a:r>
              <a:rPr lang="en-US" sz="3600" dirty="0"/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777240"/>
            <a:ext cx="7040880" cy="409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413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Helps keep track of issues to</a:t>
            </a:r>
            <a:r>
              <a:rPr lang="en-US" spc="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discuss</a:t>
            </a:r>
          </a:p>
          <a:p>
            <a:pPr marL="2413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Helps follow up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on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necessary</a:t>
            </a:r>
            <a:r>
              <a:rPr lang="en-US" spc="-1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items</a:t>
            </a:r>
          </a:p>
          <a:p>
            <a:pPr marL="2413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Assigns ownership to action</a:t>
            </a:r>
            <a:r>
              <a:rPr lang="en-US" spc="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items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241300" marR="508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Base the next meeting’s agenda from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the 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previous month’s</a:t>
            </a:r>
            <a:r>
              <a:rPr lang="en-US" spc="-1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minutes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EC92BD4-3684-4A4A-84FF-704DCA7A3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95753" y="3358443"/>
            <a:ext cx="2460034" cy="3636715"/>
            <a:chOff x="9206969" y="2963333"/>
            <a:chExt cx="2981858" cy="32088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BA388E6-4C14-4B9E-A26C-CCA504DAB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E122466-428E-43AB-9AB9-02C82A390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749A3CE-D685-4BD6-9E32-FECB9B95F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1C33F82-A690-4D10-9DF8-7B2B300FC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37F367-774B-4B76-82C0-09AA8E2D9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81BBDC9-2DC6-4959-AC3D-49A5DCB0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64474" y="777240"/>
            <a:ext cx="3922515" cy="613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40665" marR="508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z="1700" spc="-5"/>
              <a:t>Provides electronic means of processing and  managing</a:t>
            </a:r>
            <a:r>
              <a:rPr lang="en-US" sz="1700" spc="-10"/>
              <a:t> </a:t>
            </a:r>
            <a:r>
              <a:rPr lang="en-US" sz="1700" spc="-5"/>
              <a:t>membership</a:t>
            </a:r>
            <a:endParaRPr lang="en-US" sz="1700"/>
          </a:p>
          <a:p>
            <a:pPr marL="46926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700" spc="10"/>
              <a:t>oRenewals, </a:t>
            </a:r>
            <a:r>
              <a:rPr lang="en-US" sz="1700" spc="-5"/>
              <a:t>transfers, and new</a:t>
            </a:r>
            <a:r>
              <a:rPr lang="en-US" sz="1700" spc="-20"/>
              <a:t> </a:t>
            </a:r>
            <a:r>
              <a:rPr lang="en-US" sz="1700" spc="-5"/>
              <a:t>members</a:t>
            </a:r>
            <a:endParaRPr lang="en-US" sz="1700"/>
          </a:p>
          <a:p>
            <a:pPr marL="46926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700" spc="15"/>
              <a:t>oUpdate </a:t>
            </a:r>
            <a:r>
              <a:rPr lang="en-US" sz="1700" spc="-5"/>
              <a:t>member info </a:t>
            </a:r>
            <a:r>
              <a:rPr lang="en-US" sz="1700"/>
              <a:t>in real</a:t>
            </a:r>
            <a:r>
              <a:rPr lang="en-US" sz="1700" spc="-25"/>
              <a:t> </a:t>
            </a:r>
            <a:r>
              <a:rPr lang="en-US" sz="1700" spc="-5"/>
              <a:t>time</a:t>
            </a:r>
            <a:endParaRPr lang="en-US" sz="1700"/>
          </a:p>
          <a:p>
            <a:pPr marL="697865" marR="51689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700" spc="15"/>
              <a:t>oPrint </a:t>
            </a:r>
            <a:r>
              <a:rPr lang="en-US" sz="1700" spc="-5"/>
              <a:t>rosters and download to Excel for  sorting</a:t>
            </a:r>
            <a:endParaRPr lang="en-US" sz="1700"/>
          </a:p>
          <a:p>
            <a:pPr marL="240665" marR="480059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z="1700" spc="-5"/>
              <a:t>Reduces the time from Post completion </a:t>
            </a:r>
            <a:r>
              <a:rPr lang="en-US" sz="1700"/>
              <a:t>to  </a:t>
            </a:r>
            <a:r>
              <a:rPr lang="en-US" sz="1700" spc="-5"/>
              <a:t>National receipt and</a:t>
            </a:r>
            <a:r>
              <a:rPr lang="en-US" sz="1700"/>
              <a:t> </a:t>
            </a:r>
            <a:r>
              <a:rPr lang="en-US" sz="1700" spc="-5"/>
              <a:t>processing</a:t>
            </a:r>
            <a:endParaRPr lang="en-US" sz="1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452CCF-4A27-488A-AAF4-424933CFC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9199" y="0"/>
            <a:ext cx="3842309" cy="7772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82128" y="777240"/>
            <a:ext cx="3817427" cy="3947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457200"/>
            <a:r>
              <a:rPr lang="en-US" sz="3200" spc="-5" dirty="0"/>
              <a:t>MyLegion.org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74BB55-8517-4CFE-9389-81D0E6F8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1508" y="0"/>
            <a:ext cx="1186892" cy="77724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3190CD-45FC-4DE0-B596-17D4DE53E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4662" y="4273109"/>
            <a:ext cx="1171121" cy="1881736"/>
            <a:chOff x="10292292" y="2963333"/>
            <a:chExt cx="1896535" cy="22182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BD4334C-2554-4361-8CFF-394E624CF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FC3CBA7-AF68-4075-BAC7-623C34B4F4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6C7307-1C78-4C8A-BF3D-FA420F177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4CD1F94-6C7C-4E8F-9336-E312E9F5C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5B11C2A-D791-46E1-B954-1184FB080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81BBDC9-2DC6-4959-AC3D-49A5DCB0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64474" y="777240"/>
            <a:ext cx="3922515" cy="613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413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z="1700" spc="-10"/>
              <a:t>Read </a:t>
            </a:r>
            <a:r>
              <a:rPr lang="en-US" sz="1700" spc="-5"/>
              <a:t>and </a:t>
            </a:r>
            <a:r>
              <a:rPr lang="en-US" sz="1700" spc="-10"/>
              <a:t>use </a:t>
            </a:r>
            <a:r>
              <a:rPr lang="en-US" sz="1700" spc="-5"/>
              <a:t>the </a:t>
            </a:r>
            <a:r>
              <a:rPr lang="en-US" sz="1700" spc="-10"/>
              <a:t>Post </a:t>
            </a:r>
            <a:r>
              <a:rPr lang="en-US" sz="1700" spc="-5"/>
              <a:t>Adjutant’s</a:t>
            </a:r>
            <a:r>
              <a:rPr lang="en-US" sz="1700" spc="90"/>
              <a:t> </a:t>
            </a:r>
            <a:r>
              <a:rPr lang="en-US" sz="1700" spc="-5"/>
              <a:t>Manual</a:t>
            </a:r>
            <a:endParaRPr lang="en-US" sz="1700"/>
          </a:p>
          <a:p>
            <a:pPr marL="241300" marR="508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z="1700" spc="-5"/>
              <a:t>Review the Post’s meeting minutes from </a:t>
            </a:r>
            <a:r>
              <a:rPr lang="en-US" sz="1700"/>
              <a:t>the  </a:t>
            </a:r>
            <a:r>
              <a:rPr lang="en-US" sz="1700" spc="-5"/>
              <a:t>previous </a:t>
            </a:r>
            <a:r>
              <a:rPr lang="en-US" sz="1700" spc="-10"/>
              <a:t>two</a:t>
            </a:r>
            <a:r>
              <a:rPr lang="en-US" sz="1700"/>
              <a:t> </a:t>
            </a:r>
            <a:r>
              <a:rPr lang="en-US" sz="1700" spc="-5"/>
              <a:t>years</a:t>
            </a:r>
            <a:endParaRPr lang="en-US" sz="1700"/>
          </a:p>
          <a:p>
            <a:pPr marL="241300" marR="56134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z="1700" spc="-5"/>
              <a:t>Take the National Basic Training Course  legion.org/basictraining</a:t>
            </a:r>
            <a:endParaRPr lang="en-US" sz="1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452CCF-4A27-488A-AAF4-424933CFC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9199" y="0"/>
            <a:ext cx="3842309" cy="7772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97569" y="777240"/>
            <a:ext cx="2963635" cy="6016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457200"/>
            <a:r>
              <a:rPr lang="en-US" sz="3200" dirty="0"/>
              <a:t>What To Do</a:t>
            </a:r>
            <a:r>
              <a:rPr lang="en-US" sz="3200" spc="-100" dirty="0"/>
              <a:t> </a:t>
            </a:r>
            <a:r>
              <a:rPr lang="en-US" sz="3200" dirty="0"/>
              <a:t>Now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74BB55-8517-4CFE-9389-81D0E6F8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1508" y="0"/>
            <a:ext cx="1186892" cy="77724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3190CD-45FC-4DE0-B596-17D4DE53E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4662" y="4273109"/>
            <a:ext cx="1171121" cy="1881736"/>
            <a:chOff x="10292292" y="2963333"/>
            <a:chExt cx="1896535" cy="22182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BD4334C-2554-4361-8CFF-394E624CF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FC3CBA7-AF68-4075-BAC7-623C34B4F4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6C7307-1C78-4C8A-BF3D-FA420F177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4CD1F94-6C7C-4E8F-9336-E312E9F5C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5B11C2A-D791-46E1-B954-1184FB080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81BBDC9-2DC6-4959-AC3D-49A5DCB0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564474" y="777240"/>
            <a:ext cx="3922515" cy="613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41300" marR="182245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z="1700" spc="-5"/>
              <a:t>An effective Adjutant </a:t>
            </a:r>
            <a:r>
              <a:rPr lang="en-US" sz="1700"/>
              <a:t>can </a:t>
            </a:r>
            <a:r>
              <a:rPr lang="en-US" sz="1700" spc="-5"/>
              <a:t>provide stability and  continuity to a</a:t>
            </a:r>
            <a:r>
              <a:rPr lang="en-US" sz="1700" spc="5"/>
              <a:t> </a:t>
            </a:r>
            <a:r>
              <a:rPr lang="en-US" sz="1700" spc="-5"/>
              <a:t>Post</a:t>
            </a:r>
            <a:endParaRPr lang="en-US" sz="1700"/>
          </a:p>
          <a:p>
            <a:pPr marL="241300" marR="508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241300" algn="l"/>
              </a:tabLst>
            </a:pPr>
            <a:r>
              <a:rPr lang="en-US" sz="1700" spc="-5"/>
              <a:t>An effective Adjutant must know more than the  basic administrative tasks of the</a:t>
            </a:r>
            <a:r>
              <a:rPr lang="en-US" sz="1700" spc="25"/>
              <a:t> </a:t>
            </a:r>
            <a:r>
              <a:rPr lang="en-US" sz="1700" spc="-5"/>
              <a:t>job</a:t>
            </a:r>
            <a:endParaRPr lang="en-US" sz="1700"/>
          </a:p>
          <a:p>
            <a:pPr marL="4699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700" spc="15"/>
              <a:t>oShould </a:t>
            </a:r>
            <a:r>
              <a:rPr lang="en-US" sz="1700" spc="-5"/>
              <a:t>know the Post</a:t>
            </a:r>
            <a:r>
              <a:rPr lang="en-US" sz="1700" spc="-20"/>
              <a:t> </a:t>
            </a:r>
            <a:r>
              <a:rPr lang="en-US" sz="1700" spc="-5"/>
              <a:t>history</a:t>
            </a:r>
            <a:endParaRPr lang="en-US" sz="1700"/>
          </a:p>
          <a:p>
            <a:pPr marL="698500" marR="47498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1700" spc="15"/>
              <a:t>oShould </a:t>
            </a:r>
            <a:r>
              <a:rPr lang="en-US" sz="1700" spc="-5"/>
              <a:t>know </a:t>
            </a:r>
            <a:r>
              <a:rPr lang="en-US" sz="1700"/>
              <a:t>about </a:t>
            </a:r>
            <a:r>
              <a:rPr lang="en-US" sz="1700" spc="-5"/>
              <a:t>County, District, </a:t>
            </a:r>
            <a:r>
              <a:rPr lang="en-US" sz="1700" spc="-10"/>
              <a:t>and  </a:t>
            </a:r>
            <a:r>
              <a:rPr lang="en-US" sz="1700" spc="-5"/>
              <a:t>Department organizations, activities, and  resources</a:t>
            </a:r>
            <a:endParaRPr lang="en-US" sz="1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452CCF-4A27-488A-AAF4-424933CFC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9199" y="0"/>
            <a:ext cx="3842309" cy="7772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6197" y="777240"/>
            <a:ext cx="2963635" cy="6016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457200"/>
            <a:r>
              <a:rPr lang="en-US" sz="3200" spc="-5" dirty="0"/>
              <a:t>Course</a:t>
            </a:r>
            <a:r>
              <a:rPr lang="en-US" sz="3200" spc="-40" dirty="0"/>
              <a:t> </a:t>
            </a:r>
            <a:r>
              <a:rPr lang="en-US" sz="3200" spc="-5" dirty="0"/>
              <a:t>Wrap-up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74BB55-8517-4CFE-9389-81D0E6F8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1508" y="0"/>
            <a:ext cx="1186892" cy="77724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3190CD-45FC-4DE0-B596-17D4DE53E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84662" y="4273109"/>
            <a:ext cx="1171121" cy="1881736"/>
            <a:chOff x="10292292" y="2963333"/>
            <a:chExt cx="1896535" cy="22182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BD4334C-2554-4361-8CFF-394E624CF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FC3CBA7-AF68-4075-BAC7-623C34B4F4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6C7307-1C78-4C8A-BF3D-FA420F177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4CD1F94-6C7C-4E8F-9336-E312E9F5C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5B11C2A-D791-46E1-B954-1184FB080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B8FFBB-0A2D-4D4C-B94B-320ABB349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wo referees near the goal signalling touchdown to large stadium">
            <a:extLst>
              <a:ext uri="{FF2B5EF4-FFF2-40B4-BE49-F238E27FC236}">
                <a16:creationId xmlns:a16="http://schemas.microsoft.com/office/drawing/2014/main" id="{B1FDBB1E-8098-B747-2220-69FDFDDC3A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l="13941" r="2" b="2"/>
          <a:stretch/>
        </p:blipFill>
        <p:spPr>
          <a:xfrm>
            <a:off x="20" y="10"/>
            <a:ext cx="10058380" cy="777239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64474" y="5085642"/>
            <a:ext cx="7040880" cy="1708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>
              <a:spcBef>
                <a:spcPct val="0"/>
              </a:spcBef>
              <a:spcAft>
                <a:spcPts val="600"/>
              </a:spcAft>
            </a:pPr>
            <a:r>
              <a:rPr lang="en-US" sz="3600" b="1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The Post</a:t>
            </a:r>
            <a:r>
              <a:rPr lang="en-US" sz="3600" b="1" cap="all" spc="-95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3600" b="1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Adjutant</a:t>
            </a:r>
            <a:endParaRPr lang="en-US" sz="3600" cap="all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4474" y="777240"/>
            <a:ext cx="7040880" cy="409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508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In many ways,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Post Adjutant </a:t>
            </a:r>
            <a:r>
              <a:rPr lang="en-US" spc="-10">
                <a:solidFill>
                  <a:schemeClr val="bg2">
                    <a:lumMod val="75000"/>
                  </a:schemeClr>
                </a:solidFill>
              </a:rPr>
              <a:t>is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often the most 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important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position to ensure the success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of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a  Post in implementing Legion</a:t>
            </a:r>
            <a:r>
              <a:rPr lang="en-US" spc="2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programs.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C92BD4-3684-4A4A-84FF-704DCA7A3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95753" y="3358443"/>
            <a:ext cx="2460034" cy="3636715"/>
            <a:chOff x="9206969" y="2963333"/>
            <a:chExt cx="2981858" cy="3208867"/>
          </a:xfrm>
        </p:grpSpPr>
        <p:cxnSp>
          <p:nvCxnSpPr>
            <p:cNvPr id="19" name="Straight Connector 11">
              <a:extLst>
                <a:ext uri="{FF2B5EF4-FFF2-40B4-BE49-F238E27FC236}">
                  <a16:creationId xmlns:a16="http://schemas.microsoft.com/office/drawing/2014/main" id="{CBA388E6-4C14-4B9E-A26C-CCA504DAB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E122466-428E-43AB-9AB9-02C82A390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749A3CE-D685-4BD6-9E32-FECB9B95F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C33F82-A690-4D10-9DF8-7B2B300FC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C37F367-774B-4B76-82C0-09AA8E2D9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88109" y="9595"/>
            <a:ext cx="3143250" cy="431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039240" y="103751"/>
            <a:ext cx="5016540" cy="68914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9555" y="259080"/>
            <a:ext cx="4086225" cy="5613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52065" y="36581"/>
            <a:ext cx="4003716" cy="550005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472476" y="690881"/>
            <a:ext cx="3583304" cy="492251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E76E764-7D03-4403-9B9D-7FBE8FDAA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584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019593-AD47-AB8C-C430-BF8B7709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153" y="4543490"/>
            <a:ext cx="8942151" cy="16090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/>
            <a:r>
              <a:rPr lang="en-US" sz="4800">
                <a:solidFill>
                  <a:srgbClr val="FFFFFF"/>
                </a:solidFill>
              </a:rPr>
              <a:t>Questions</a:t>
            </a:r>
          </a:p>
        </p:txBody>
      </p:sp>
      <p:sp useBgFill="1"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FCEE49A1-138E-4B5B-ACEB-C61A5C591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79206" y="741708"/>
            <a:ext cx="4299987" cy="3626436"/>
          </a:xfrm>
          <a:prstGeom prst="snip2DiagRect">
            <a:avLst>
              <a:gd name="adj1" fmla="val 15758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Help">
            <a:extLst>
              <a:ext uri="{FF2B5EF4-FFF2-40B4-BE49-F238E27FC236}">
                <a16:creationId xmlns:a16="http://schemas.microsoft.com/office/drawing/2014/main" id="{06E24FB4-DF02-5C7D-7055-F69EB0EB4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4134" y="1316338"/>
            <a:ext cx="2512154" cy="251215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C5F9751-5C17-4A6E-B14B-E470DE730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95753" y="3358443"/>
            <a:ext cx="2460034" cy="3636715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227E3FD-D9DF-4992-B8FA-601F41037E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F9545A5-23B6-4BAD-BBD2-0DAA9C0A8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F03D121-7989-4398-BEE8-0208851A0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C5D0FAB-D1B6-4544-836C-75FB75622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FB23E85-CD62-4E51-96C9-ECCEFE8FF9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4688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6968" y="1066947"/>
            <a:ext cx="3349891" cy="3681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600" spc="-5">
                <a:solidFill>
                  <a:srgbClr val="FFFFFF"/>
                </a:solidFill>
              </a:rPr>
              <a:t>Developing </a:t>
            </a:r>
            <a:r>
              <a:rPr lang="en-US" sz="3600">
                <a:solidFill>
                  <a:srgbClr val="FFFFFF"/>
                </a:solidFill>
              </a:rPr>
              <a:t>Legion</a:t>
            </a:r>
            <a:r>
              <a:rPr lang="en-US" sz="3600" spc="-20">
                <a:solidFill>
                  <a:srgbClr val="FFFFFF"/>
                </a:solidFill>
              </a:rPr>
              <a:t> </a:t>
            </a:r>
            <a:r>
              <a:rPr lang="en-US" sz="3600" spc="-5">
                <a:solidFill>
                  <a:srgbClr val="FFFFFF"/>
                </a:solidFill>
              </a:rPr>
              <a:t>Leaders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1066947"/>
            <a:ext cx="5165603" cy="539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12445" marR="116205" indent="-486409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512445" algn="l"/>
                <a:tab pos="513080" algn="l"/>
              </a:tabLst>
            </a:pPr>
            <a:r>
              <a:rPr lang="en-US" spc="150">
                <a:solidFill>
                  <a:schemeClr val="bg2">
                    <a:lumMod val="75000"/>
                  </a:schemeClr>
                </a:solidFill>
              </a:rPr>
              <a:t>An </a:t>
            </a:r>
            <a:r>
              <a:rPr lang="en-US" spc="114">
                <a:solidFill>
                  <a:schemeClr val="bg2">
                    <a:lumMod val="75000"/>
                  </a:schemeClr>
                </a:solidFill>
              </a:rPr>
              <a:t>important goal </a:t>
            </a:r>
            <a:r>
              <a:rPr lang="en-US" spc="100">
                <a:solidFill>
                  <a:schemeClr val="bg2">
                    <a:lumMod val="75000"/>
                  </a:schemeClr>
                </a:solidFill>
              </a:rPr>
              <a:t>of </a:t>
            </a:r>
            <a:r>
              <a:rPr lang="en-US" spc="14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en-US" spc="130">
                <a:solidFill>
                  <a:schemeClr val="bg2">
                    <a:lumMod val="75000"/>
                  </a:schemeClr>
                </a:solidFill>
              </a:rPr>
              <a:t>American</a:t>
            </a:r>
            <a:r>
              <a:rPr lang="en-US" spc="-56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25">
                <a:solidFill>
                  <a:schemeClr val="bg2">
                    <a:lumMod val="75000"/>
                  </a:schemeClr>
                </a:solidFill>
              </a:rPr>
              <a:t>Legion </a:t>
            </a:r>
            <a:r>
              <a:rPr lang="en-US" spc="85">
                <a:solidFill>
                  <a:schemeClr val="bg2">
                    <a:lumMod val="75000"/>
                  </a:schemeClr>
                </a:solidFill>
              </a:rPr>
              <a:t>is  </a:t>
            </a:r>
            <a:r>
              <a:rPr lang="en-US" spc="100">
                <a:solidFill>
                  <a:schemeClr val="bg2">
                    <a:lumMod val="75000"/>
                  </a:schemeClr>
                </a:solidFill>
              </a:rPr>
              <a:t>to </a:t>
            </a:r>
            <a:r>
              <a:rPr lang="en-US" spc="120">
                <a:solidFill>
                  <a:schemeClr val="bg2">
                    <a:lumMod val="75000"/>
                  </a:schemeClr>
                </a:solidFill>
              </a:rPr>
              <a:t>motivate </a:t>
            </a:r>
            <a:r>
              <a:rPr lang="en-US" spc="140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en-US" spc="125">
                <a:solidFill>
                  <a:schemeClr val="bg2">
                    <a:lumMod val="75000"/>
                  </a:schemeClr>
                </a:solidFill>
              </a:rPr>
              <a:t>develop </a:t>
            </a:r>
            <a:r>
              <a:rPr lang="en-US" spc="114">
                <a:solidFill>
                  <a:schemeClr val="bg2">
                    <a:lumMod val="75000"/>
                  </a:schemeClr>
                </a:solidFill>
              </a:rPr>
              <a:t>leaders </a:t>
            </a:r>
            <a:r>
              <a:rPr lang="en-US" spc="100">
                <a:solidFill>
                  <a:schemeClr val="bg2">
                    <a:lumMod val="75000"/>
                  </a:schemeClr>
                </a:solidFill>
              </a:rPr>
              <a:t>to </a:t>
            </a:r>
            <a:r>
              <a:rPr lang="en-US" spc="114">
                <a:solidFill>
                  <a:schemeClr val="bg2">
                    <a:lumMod val="75000"/>
                  </a:schemeClr>
                </a:solidFill>
              </a:rPr>
              <a:t>take </a:t>
            </a:r>
            <a:r>
              <a:rPr lang="en-US" spc="130">
                <a:solidFill>
                  <a:schemeClr val="bg2">
                    <a:lumMod val="75000"/>
                  </a:schemeClr>
                </a:solidFill>
              </a:rPr>
              <a:t>us  </a:t>
            </a:r>
            <a:r>
              <a:rPr lang="en-US" spc="95">
                <a:solidFill>
                  <a:schemeClr val="bg2">
                    <a:lumMod val="75000"/>
                  </a:schemeClr>
                </a:solidFill>
              </a:rPr>
              <a:t>into </a:t>
            </a:r>
            <a:r>
              <a:rPr lang="en-US" spc="114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en-US" spc="-32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05">
                <a:solidFill>
                  <a:schemeClr val="bg2">
                    <a:lumMod val="75000"/>
                  </a:schemeClr>
                </a:solidFill>
              </a:rPr>
              <a:t>future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508000" marR="5080" indent="-49149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508634" algn="l"/>
              </a:tabLst>
            </a:pPr>
            <a:r>
              <a:rPr lang="en-US" spc="120">
                <a:solidFill>
                  <a:schemeClr val="bg2">
                    <a:lumMod val="75000"/>
                  </a:schemeClr>
                </a:solidFill>
              </a:rPr>
              <a:t>Tale </a:t>
            </a:r>
            <a:r>
              <a:rPr lang="en-US" spc="100">
                <a:solidFill>
                  <a:schemeClr val="bg2">
                    <a:lumMod val="75000"/>
                  </a:schemeClr>
                </a:solidFill>
              </a:rPr>
              <a:t>of </a:t>
            </a:r>
            <a:r>
              <a:rPr lang="en-US" spc="150">
                <a:solidFill>
                  <a:schemeClr val="bg2">
                    <a:lumMod val="75000"/>
                  </a:schemeClr>
                </a:solidFill>
              </a:rPr>
              <a:t>woe </a:t>
            </a:r>
            <a:r>
              <a:rPr lang="en-US" spc="125">
                <a:solidFill>
                  <a:schemeClr val="bg2">
                    <a:lumMod val="75000"/>
                  </a:schemeClr>
                </a:solidFill>
              </a:rPr>
              <a:t>from </a:t>
            </a:r>
            <a:r>
              <a:rPr lang="en-US" spc="114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en-US" spc="180">
                <a:solidFill>
                  <a:schemeClr val="bg2">
                    <a:lumMod val="75000"/>
                  </a:schemeClr>
                </a:solidFill>
              </a:rPr>
              <a:t>past </a:t>
            </a:r>
            <a:r>
              <a:rPr lang="en-US" spc="210">
                <a:solidFill>
                  <a:schemeClr val="bg2">
                    <a:lumMod val="75000"/>
                  </a:schemeClr>
                </a:solidFill>
              </a:rPr>
              <a:t>– </a:t>
            </a:r>
            <a:r>
              <a:rPr lang="en-US" spc="70">
                <a:solidFill>
                  <a:schemeClr val="bg2">
                    <a:lumMod val="75000"/>
                  </a:schemeClr>
                </a:solidFill>
              </a:rPr>
              <a:t>“I </a:t>
            </a:r>
            <a:r>
              <a:rPr lang="en-US" spc="120">
                <a:solidFill>
                  <a:schemeClr val="bg2">
                    <a:lumMod val="75000"/>
                  </a:schemeClr>
                </a:solidFill>
              </a:rPr>
              <a:t>brought </a:t>
            </a:r>
            <a:r>
              <a:rPr lang="en-US" spc="170">
                <a:solidFill>
                  <a:schemeClr val="bg2">
                    <a:lumMod val="75000"/>
                  </a:schemeClr>
                </a:solidFill>
              </a:rPr>
              <a:t>my  </a:t>
            </a:r>
            <a:r>
              <a:rPr lang="en-US" spc="130">
                <a:solidFill>
                  <a:schemeClr val="bg2">
                    <a:lumMod val="75000"/>
                  </a:schemeClr>
                </a:solidFill>
              </a:rPr>
              <a:t>computer </a:t>
            </a:r>
            <a:r>
              <a:rPr lang="en-US" spc="100">
                <a:solidFill>
                  <a:schemeClr val="bg2">
                    <a:lumMod val="75000"/>
                  </a:schemeClr>
                </a:solidFill>
              </a:rPr>
              <a:t>{or </a:t>
            </a:r>
            <a:r>
              <a:rPr lang="en-US" spc="95">
                <a:solidFill>
                  <a:schemeClr val="bg2">
                    <a:lumMod val="75000"/>
                  </a:schemeClr>
                </a:solidFill>
              </a:rPr>
              <a:t>tablet) </a:t>
            </a:r>
            <a:r>
              <a:rPr lang="en-US" spc="105">
                <a:solidFill>
                  <a:schemeClr val="bg2">
                    <a:lumMod val="75000"/>
                  </a:schemeClr>
                </a:solidFill>
              </a:rPr>
              <a:t>to </a:t>
            </a:r>
            <a:r>
              <a:rPr lang="en-US" spc="135">
                <a:solidFill>
                  <a:schemeClr val="bg2">
                    <a:lumMod val="75000"/>
                  </a:schemeClr>
                </a:solidFill>
              </a:rPr>
              <a:t>a </a:t>
            </a:r>
            <a:r>
              <a:rPr lang="en-US" spc="125">
                <a:solidFill>
                  <a:schemeClr val="bg2">
                    <a:lumMod val="75000"/>
                  </a:schemeClr>
                </a:solidFill>
              </a:rPr>
              <a:t>meeting </a:t>
            </a:r>
            <a:r>
              <a:rPr lang="en-US" spc="135">
                <a:solidFill>
                  <a:schemeClr val="bg2">
                    <a:lumMod val="75000"/>
                  </a:schemeClr>
                </a:solidFill>
              </a:rPr>
              <a:t>and </a:t>
            </a:r>
            <a:r>
              <a:rPr lang="en-US" spc="150">
                <a:solidFill>
                  <a:schemeClr val="bg2">
                    <a:lumMod val="75000"/>
                  </a:schemeClr>
                </a:solidFill>
              </a:rPr>
              <a:t>was  </a:t>
            </a:r>
            <a:r>
              <a:rPr lang="en-US" spc="120">
                <a:solidFill>
                  <a:schemeClr val="bg2">
                    <a:lumMod val="75000"/>
                  </a:schemeClr>
                </a:solidFill>
              </a:rPr>
              <a:t>immediately </a:t>
            </a:r>
            <a:r>
              <a:rPr lang="en-US" spc="135">
                <a:solidFill>
                  <a:schemeClr val="bg2">
                    <a:lumMod val="75000"/>
                  </a:schemeClr>
                </a:solidFill>
              </a:rPr>
              <a:t>asked </a:t>
            </a:r>
            <a:r>
              <a:rPr lang="en-US" spc="100">
                <a:solidFill>
                  <a:schemeClr val="bg2">
                    <a:lumMod val="75000"/>
                  </a:schemeClr>
                </a:solidFill>
              </a:rPr>
              <a:t>to </a:t>
            </a:r>
            <a:r>
              <a:rPr lang="en-US" spc="135">
                <a:solidFill>
                  <a:schemeClr val="bg2">
                    <a:lumMod val="75000"/>
                  </a:schemeClr>
                </a:solidFill>
              </a:rPr>
              <a:t>be </a:t>
            </a:r>
            <a:r>
              <a:rPr lang="en-US" spc="110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en-US" spc="-21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05">
                <a:solidFill>
                  <a:schemeClr val="bg2">
                    <a:lumMod val="75000"/>
                  </a:schemeClr>
                </a:solidFill>
              </a:rPr>
              <a:t>Adjutant.”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495934" marR="324485" indent="-48387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496570" algn="l"/>
              </a:tabLst>
            </a:pPr>
            <a:r>
              <a:rPr lang="en-US" spc="120">
                <a:solidFill>
                  <a:schemeClr val="bg2">
                    <a:lumMod val="75000"/>
                  </a:schemeClr>
                </a:solidFill>
              </a:rPr>
              <a:t>Tale </a:t>
            </a:r>
            <a:r>
              <a:rPr lang="en-US" spc="100">
                <a:solidFill>
                  <a:schemeClr val="bg2">
                    <a:lumMod val="75000"/>
                  </a:schemeClr>
                </a:solidFill>
              </a:rPr>
              <a:t>of </a:t>
            </a:r>
            <a:r>
              <a:rPr lang="en-US" spc="130">
                <a:solidFill>
                  <a:schemeClr val="bg2">
                    <a:lumMod val="75000"/>
                  </a:schemeClr>
                </a:solidFill>
              </a:rPr>
              <a:t>success </a:t>
            </a:r>
            <a:r>
              <a:rPr lang="en-US" spc="125">
                <a:solidFill>
                  <a:schemeClr val="bg2">
                    <a:lumMod val="75000"/>
                  </a:schemeClr>
                </a:solidFill>
              </a:rPr>
              <a:t>from </a:t>
            </a:r>
            <a:r>
              <a:rPr lang="en-US" spc="114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en-US" spc="105">
                <a:solidFill>
                  <a:schemeClr val="bg2">
                    <a:lumMod val="75000"/>
                  </a:schemeClr>
                </a:solidFill>
              </a:rPr>
              <a:t>future </a:t>
            </a:r>
            <a:r>
              <a:rPr lang="en-US" spc="8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en-US" spc="50">
                <a:solidFill>
                  <a:schemeClr val="bg2">
                    <a:lumMod val="75000"/>
                  </a:schemeClr>
                </a:solidFill>
              </a:rPr>
              <a:t>''I </a:t>
            </a:r>
            <a:r>
              <a:rPr lang="en-US" spc="80">
                <a:solidFill>
                  <a:schemeClr val="bg2">
                    <a:lumMod val="75000"/>
                  </a:schemeClr>
                </a:solidFill>
              </a:rPr>
              <a:t>felt  </a:t>
            </a:r>
            <a:r>
              <a:rPr lang="en-US" spc="110">
                <a:solidFill>
                  <a:schemeClr val="bg2">
                    <a:lumMod val="75000"/>
                  </a:schemeClr>
                </a:solidFill>
              </a:rPr>
              <a:t>confident</a:t>
            </a:r>
            <a:r>
              <a:rPr lang="en-US" spc="7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40">
                <a:solidFill>
                  <a:schemeClr val="bg2">
                    <a:lumMod val="75000"/>
                  </a:schemeClr>
                </a:solidFill>
              </a:rPr>
              <a:t>and</a:t>
            </a:r>
            <a:r>
              <a:rPr lang="en-US" spc="6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25">
                <a:solidFill>
                  <a:schemeClr val="bg2">
                    <a:lumMod val="75000"/>
                  </a:schemeClr>
                </a:solidFill>
              </a:rPr>
              <a:t>prepared</a:t>
            </a:r>
            <a:r>
              <a:rPr lang="en-US" spc="6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05">
                <a:solidFill>
                  <a:schemeClr val="bg2">
                    <a:lumMod val="75000"/>
                  </a:schemeClr>
                </a:solidFill>
              </a:rPr>
              <a:t>to</a:t>
            </a:r>
            <a:r>
              <a:rPr lang="en-US" spc="6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50">
                <a:solidFill>
                  <a:schemeClr val="bg2">
                    <a:lumMod val="75000"/>
                  </a:schemeClr>
                </a:solidFill>
              </a:rPr>
              <a:t>become</a:t>
            </a:r>
            <a:r>
              <a:rPr lang="en-US" spc="6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14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en-US" spc="-32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25">
                <a:solidFill>
                  <a:schemeClr val="bg2">
                    <a:lumMod val="75000"/>
                  </a:schemeClr>
                </a:solidFill>
              </a:rPr>
              <a:t>Post  </a:t>
            </a:r>
            <a:r>
              <a:rPr lang="en-US" spc="95">
                <a:solidFill>
                  <a:schemeClr val="bg2">
                    <a:lumMod val="75000"/>
                  </a:schemeClr>
                </a:solidFill>
              </a:rPr>
              <a:t>Adjutant.''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761B81AD-3EAC-4182-9D8F-7E876829A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l="7555" r="6388" b="2"/>
          <a:stretch/>
        </p:blipFill>
        <p:spPr>
          <a:xfrm>
            <a:off x="20" y="10"/>
            <a:ext cx="10058380" cy="777239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4474" y="5085642"/>
            <a:ext cx="7040880" cy="1708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457200"/>
            <a:r>
              <a:rPr lang="en-US" sz="3600"/>
              <a:t>The Path To</a:t>
            </a:r>
            <a:r>
              <a:rPr lang="en-US" sz="3600" spc="-95"/>
              <a:t> </a:t>
            </a:r>
            <a:r>
              <a:rPr lang="en-US" sz="3600"/>
              <a:t>Success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777240"/>
            <a:ext cx="7040880" cy="409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11175" marR="1023619" indent="-489584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509270" algn="l"/>
                <a:tab pos="509905" algn="l"/>
              </a:tabLst>
            </a:pPr>
            <a:r>
              <a:rPr lang="en-US" spc="120">
                <a:solidFill>
                  <a:schemeClr val="bg2">
                    <a:lumMod val="75000"/>
                  </a:schemeClr>
                </a:solidFill>
              </a:rPr>
              <a:t>Successful </a:t>
            </a:r>
            <a:r>
              <a:rPr lang="en-US" spc="125">
                <a:solidFill>
                  <a:schemeClr val="bg2">
                    <a:lumMod val="75000"/>
                  </a:schemeClr>
                </a:solidFill>
              </a:rPr>
              <a:t>Post </a:t>
            </a:r>
            <a:r>
              <a:rPr lang="en-US" spc="114">
                <a:solidFill>
                  <a:schemeClr val="bg2">
                    <a:lumMod val="75000"/>
                  </a:schemeClr>
                </a:solidFill>
              </a:rPr>
              <a:t>Adjutants</a:t>
            </a:r>
            <a:r>
              <a:rPr lang="en-US" spc="-5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45">
                <a:solidFill>
                  <a:schemeClr val="bg2">
                    <a:lumMod val="75000"/>
                  </a:schemeClr>
                </a:solidFill>
              </a:rPr>
              <a:t>become  </a:t>
            </a:r>
            <a:r>
              <a:rPr lang="en-US" spc="120">
                <a:solidFill>
                  <a:schemeClr val="bg2">
                    <a:lumMod val="75000"/>
                  </a:schemeClr>
                </a:solidFill>
              </a:rPr>
              <a:t>successful/knowledgeable</a:t>
            </a:r>
            <a:r>
              <a:rPr lang="en-US" spc="7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30">
                <a:solidFill>
                  <a:schemeClr val="bg2">
                    <a:lumMod val="75000"/>
                  </a:schemeClr>
                </a:solidFill>
              </a:rPr>
              <a:t>County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51117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pc="114">
                <a:solidFill>
                  <a:schemeClr val="bg2">
                    <a:lumMod val="75000"/>
                  </a:schemeClr>
                </a:solidFill>
              </a:rPr>
              <a:t>Adjutants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506730" marR="5080" indent="-48514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504825" algn="l"/>
                <a:tab pos="505459" algn="l"/>
                <a:tab pos="5600065" algn="l"/>
              </a:tabLst>
            </a:pPr>
            <a:r>
              <a:rPr lang="en-US" spc="120">
                <a:solidFill>
                  <a:schemeClr val="bg2">
                    <a:lumMod val="75000"/>
                  </a:schemeClr>
                </a:solidFill>
              </a:rPr>
              <a:t>Successful </a:t>
            </a:r>
            <a:r>
              <a:rPr lang="en-US" spc="130">
                <a:solidFill>
                  <a:schemeClr val="bg2">
                    <a:lumMod val="75000"/>
                  </a:schemeClr>
                </a:solidFill>
              </a:rPr>
              <a:t>County </a:t>
            </a:r>
            <a:r>
              <a:rPr lang="en-US" spc="114">
                <a:solidFill>
                  <a:schemeClr val="bg2">
                    <a:lumMod val="75000"/>
                  </a:schemeClr>
                </a:solidFill>
              </a:rPr>
              <a:t>Adjutants </a:t>
            </a:r>
            <a:r>
              <a:rPr lang="en-US" spc="150">
                <a:solidFill>
                  <a:schemeClr val="bg2">
                    <a:lumMod val="75000"/>
                  </a:schemeClr>
                </a:solidFill>
              </a:rPr>
              <a:t>become  </a:t>
            </a:r>
            <a:r>
              <a:rPr lang="en-US" spc="125">
                <a:solidFill>
                  <a:schemeClr val="bg2">
                    <a:lumMod val="75000"/>
                  </a:schemeClr>
                </a:solidFill>
              </a:rPr>
              <a:t>succ</a:t>
            </a:r>
            <a:r>
              <a:rPr lang="en-US" spc="135">
                <a:solidFill>
                  <a:schemeClr val="bg2">
                    <a:lumMod val="75000"/>
                  </a:schemeClr>
                </a:solidFill>
              </a:rPr>
              <a:t>e</a:t>
            </a:r>
            <a:r>
              <a:rPr lang="en-US" spc="130">
                <a:solidFill>
                  <a:schemeClr val="bg2">
                    <a:lumMod val="75000"/>
                  </a:schemeClr>
                </a:solidFill>
              </a:rPr>
              <a:t>s</a:t>
            </a:r>
            <a:r>
              <a:rPr lang="en-US" spc="120">
                <a:solidFill>
                  <a:schemeClr val="bg2">
                    <a:lumMod val="75000"/>
                  </a:schemeClr>
                </a:solidFill>
              </a:rPr>
              <a:t>s</a:t>
            </a:r>
            <a:r>
              <a:rPr lang="en-US" spc="75">
                <a:solidFill>
                  <a:schemeClr val="bg2">
                    <a:lumMod val="75000"/>
                  </a:schemeClr>
                </a:solidFill>
              </a:rPr>
              <a:t>f</a:t>
            </a:r>
            <a:r>
              <a:rPr lang="en-US" spc="85">
                <a:solidFill>
                  <a:schemeClr val="bg2">
                    <a:lumMod val="75000"/>
                  </a:schemeClr>
                </a:solidFill>
              </a:rPr>
              <a:t>ul/</a:t>
            </a:r>
            <a:r>
              <a:rPr lang="en-US" spc="145">
                <a:solidFill>
                  <a:schemeClr val="bg2">
                    <a:lumMod val="75000"/>
                  </a:schemeClr>
                </a:solidFill>
              </a:rPr>
              <a:t>e</a:t>
            </a:r>
            <a:r>
              <a:rPr lang="en-US" spc="100">
                <a:solidFill>
                  <a:schemeClr val="bg2">
                    <a:lumMod val="75000"/>
                  </a:schemeClr>
                </a:solidFill>
              </a:rPr>
              <a:t>nt</a:t>
            </a:r>
            <a:r>
              <a:rPr lang="en-US" spc="145">
                <a:solidFill>
                  <a:schemeClr val="bg2">
                    <a:lumMod val="75000"/>
                  </a:schemeClr>
                </a:solidFill>
              </a:rPr>
              <a:t>h</a:t>
            </a:r>
            <a:r>
              <a:rPr lang="en-US" spc="130">
                <a:solidFill>
                  <a:schemeClr val="bg2">
                    <a:lumMod val="75000"/>
                  </a:schemeClr>
                </a:solidFill>
              </a:rPr>
              <a:t>us</a:t>
            </a:r>
            <a:r>
              <a:rPr lang="en-US" spc="7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n-US" spc="100">
                <a:solidFill>
                  <a:schemeClr val="bg2">
                    <a:lumMod val="75000"/>
                  </a:schemeClr>
                </a:solidFill>
              </a:rPr>
              <a:t>astic</a:t>
            </a:r>
            <a:r>
              <a:rPr lang="en-US" spc="7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75">
                <a:solidFill>
                  <a:schemeClr val="bg2">
                    <a:lumMod val="75000"/>
                  </a:schemeClr>
                </a:solidFill>
              </a:rPr>
              <a:t>D</a:t>
            </a:r>
            <a:r>
              <a:rPr lang="en-US" spc="55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n-US" spc="120">
                <a:solidFill>
                  <a:schemeClr val="bg2">
                    <a:lumMod val="75000"/>
                  </a:schemeClr>
                </a:solidFill>
              </a:rPr>
              <a:t>s</a:t>
            </a:r>
            <a:r>
              <a:rPr lang="en-US" spc="75">
                <a:solidFill>
                  <a:schemeClr val="bg2">
                    <a:lumMod val="75000"/>
                  </a:schemeClr>
                </a:solidFill>
              </a:rPr>
              <a:t>t</a:t>
            </a:r>
            <a:r>
              <a:rPr lang="en-US" spc="80">
                <a:solidFill>
                  <a:schemeClr val="bg2">
                    <a:lumMod val="75000"/>
                  </a:schemeClr>
                </a:solidFill>
              </a:rPr>
              <a:t>rict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	</a:t>
            </a:r>
            <a:r>
              <a:rPr lang="en-US" spc="165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US" spc="140">
                <a:solidFill>
                  <a:schemeClr val="bg2">
                    <a:lumMod val="75000"/>
                  </a:schemeClr>
                </a:solidFill>
              </a:rPr>
              <a:t>d</a:t>
            </a:r>
            <a:r>
              <a:rPr lang="en-US" spc="60">
                <a:solidFill>
                  <a:schemeClr val="bg2">
                    <a:lumMod val="75000"/>
                  </a:schemeClr>
                </a:solidFill>
              </a:rPr>
              <a:t>j</a:t>
            </a:r>
            <a:r>
              <a:rPr lang="en-US" spc="135">
                <a:solidFill>
                  <a:schemeClr val="bg2">
                    <a:lumMod val="75000"/>
                  </a:schemeClr>
                </a:solidFill>
              </a:rPr>
              <a:t>u</a:t>
            </a:r>
            <a:r>
              <a:rPr lang="en-US" spc="70">
                <a:solidFill>
                  <a:schemeClr val="bg2">
                    <a:lumMod val="75000"/>
                  </a:schemeClr>
                </a:solidFill>
              </a:rPr>
              <a:t>t</a:t>
            </a:r>
            <a:r>
              <a:rPr lang="en-US" spc="114">
                <a:solidFill>
                  <a:schemeClr val="bg2">
                    <a:lumMod val="75000"/>
                  </a:schemeClr>
                </a:solidFill>
              </a:rPr>
              <a:t>ants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512445" marR="22225" indent="-49720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504825" algn="l"/>
                <a:tab pos="505459" algn="l"/>
              </a:tabLst>
            </a:pPr>
            <a:r>
              <a:rPr lang="en-US" spc="120">
                <a:solidFill>
                  <a:schemeClr val="bg2">
                    <a:lumMod val="75000"/>
                  </a:schemeClr>
                </a:solidFill>
              </a:rPr>
              <a:t>Successful </a:t>
            </a:r>
            <a:r>
              <a:rPr lang="en-US" spc="95">
                <a:solidFill>
                  <a:schemeClr val="bg2">
                    <a:lumMod val="75000"/>
                  </a:schemeClr>
                </a:solidFill>
              </a:rPr>
              <a:t>District </a:t>
            </a:r>
            <a:r>
              <a:rPr lang="en-US" spc="114">
                <a:solidFill>
                  <a:schemeClr val="bg2">
                    <a:lumMod val="75000"/>
                  </a:schemeClr>
                </a:solidFill>
              </a:rPr>
              <a:t>Adjutants </a:t>
            </a:r>
            <a:r>
              <a:rPr lang="en-US" spc="150">
                <a:solidFill>
                  <a:schemeClr val="bg2">
                    <a:lumMod val="75000"/>
                  </a:schemeClr>
                </a:solidFill>
              </a:rPr>
              <a:t>become</a:t>
            </a:r>
            <a:r>
              <a:rPr lang="en-US" spc="-409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25">
                <a:solidFill>
                  <a:schemeClr val="bg2">
                    <a:lumMod val="75000"/>
                  </a:schemeClr>
                </a:solidFill>
              </a:rPr>
              <a:t>key  </a:t>
            </a:r>
            <a:r>
              <a:rPr lang="en-US" spc="114">
                <a:solidFill>
                  <a:schemeClr val="bg2">
                    <a:lumMod val="75000"/>
                  </a:schemeClr>
                </a:solidFill>
              </a:rPr>
              <a:t>leaders </a:t>
            </a:r>
            <a:r>
              <a:rPr lang="en-US" spc="105">
                <a:solidFill>
                  <a:schemeClr val="bg2">
                    <a:lumMod val="75000"/>
                  </a:schemeClr>
                </a:solidFill>
              </a:rPr>
              <a:t>at </a:t>
            </a:r>
            <a:r>
              <a:rPr lang="en-US" spc="130">
                <a:solidFill>
                  <a:schemeClr val="bg2">
                    <a:lumMod val="75000"/>
                  </a:schemeClr>
                </a:solidFill>
              </a:rPr>
              <a:t>Department </a:t>
            </a:r>
            <a:r>
              <a:rPr lang="en-US" spc="100">
                <a:solidFill>
                  <a:schemeClr val="bg2">
                    <a:lumMod val="75000"/>
                  </a:schemeClr>
                </a:solidFill>
              </a:rPr>
              <a:t>level </a:t>
            </a:r>
            <a:r>
              <a:rPr lang="en-US" spc="110">
                <a:solidFill>
                  <a:schemeClr val="bg2">
                    <a:lumMod val="75000"/>
                  </a:schemeClr>
                </a:solidFill>
              </a:rPr>
              <a:t>or</a:t>
            </a:r>
            <a:r>
              <a:rPr lang="en-US" spc="-15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35">
                <a:solidFill>
                  <a:schemeClr val="bg2">
                    <a:lumMod val="75000"/>
                  </a:schemeClr>
                </a:solidFill>
              </a:rPr>
              <a:t>beyond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511175" marR="115570" indent="-49403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504825" algn="l"/>
                <a:tab pos="505459" algn="l"/>
              </a:tabLst>
            </a:pPr>
            <a:r>
              <a:rPr lang="en-US" spc="180">
                <a:solidFill>
                  <a:schemeClr val="bg2">
                    <a:lumMod val="75000"/>
                  </a:schemeClr>
                </a:solidFill>
              </a:rPr>
              <a:t>We</a:t>
            </a:r>
            <a:r>
              <a:rPr lang="en-US" spc="-7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35">
                <a:solidFill>
                  <a:schemeClr val="bg2">
                    <a:lumMod val="75000"/>
                  </a:schemeClr>
                </a:solidFill>
              </a:rPr>
              <a:t>need</a:t>
            </a:r>
            <a:r>
              <a:rPr lang="en-US" spc="-2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10">
                <a:solidFill>
                  <a:schemeClr val="bg2">
                    <a:lumMod val="75000"/>
                  </a:schemeClr>
                </a:solidFill>
              </a:rPr>
              <a:t>great</a:t>
            </a:r>
            <a:r>
              <a:rPr lang="en-US" spc="-1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14">
                <a:solidFill>
                  <a:schemeClr val="bg2">
                    <a:lumMod val="75000"/>
                  </a:schemeClr>
                </a:solidFill>
              </a:rPr>
              <a:t>leaders</a:t>
            </a:r>
            <a:r>
              <a:rPr lang="en-US" spc="4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05">
                <a:solidFill>
                  <a:schemeClr val="bg2">
                    <a:lumMod val="75000"/>
                  </a:schemeClr>
                </a:solidFill>
              </a:rPr>
              <a:t>at</a:t>
            </a:r>
            <a:r>
              <a:rPr lang="en-US" spc="-13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80">
                <a:solidFill>
                  <a:schemeClr val="bg2">
                    <a:lumMod val="75000"/>
                  </a:schemeClr>
                </a:solidFill>
              </a:rPr>
              <a:t>all</a:t>
            </a:r>
            <a:r>
              <a:rPr lang="en-US" spc="8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05">
                <a:solidFill>
                  <a:schemeClr val="bg2">
                    <a:lumMod val="75000"/>
                  </a:schemeClr>
                </a:solidFill>
              </a:rPr>
              <a:t>levels</a:t>
            </a:r>
            <a:r>
              <a:rPr lang="en-US" spc="-3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00">
                <a:solidFill>
                  <a:schemeClr val="bg2">
                    <a:lumMod val="75000"/>
                  </a:schemeClr>
                </a:solidFill>
              </a:rPr>
              <a:t>of</a:t>
            </a:r>
            <a:r>
              <a:rPr lang="en-US" spc="1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14">
                <a:solidFill>
                  <a:schemeClr val="bg2">
                    <a:lumMod val="75000"/>
                  </a:schemeClr>
                </a:solidFill>
              </a:rPr>
              <a:t>our  </a:t>
            </a:r>
            <a:r>
              <a:rPr lang="en-US" spc="110">
                <a:solidFill>
                  <a:schemeClr val="bg2">
                    <a:lumMod val="75000"/>
                  </a:schemeClr>
                </a:solidFill>
              </a:rPr>
              <a:t>organization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497205" indent="-48514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497205" algn="l"/>
                <a:tab pos="497840" algn="l"/>
              </a:tabLst>
            </a:pPr>
            <a:r>
              <a:rPr lang="en-US" spc="65">
                <a:solidFill>
                  <a:schemeClr val="bg2">
                    <a:lumMod val="75000"/>
                  </a:schemeClr>
                </a:solidFill>
              </a:rPr>
              <a:t>It </a:t>
            </a:r>
            <a:r>
              <a:rPr lang="en-US" spc="80">
                <a:solidFill>
                  <a:schemeClr val="bg2">
                    <a:lumMod val="75000"/>
                  </a:schemeClr>
                </a:solidFill>
              </a:rPr>
              <a:t>all </a:t>
            </a:r>
            <a:r>
              <a:rPr lang="en-US" spc="100">
                <a:solidFill>
                  <a:schemeClr val="bg2">
                    <a:lumMod val="75000"/>
                  </a:schemeClr>
                </a:solidFill>
              </a:rPr>
              <a:t>starts at </a:t>
            </a:r>
            <a:r>
              <a:rPr lang="en-US" spc="110">
                <a:solidFill>
                  <a:schemeClr val="bg2">
                    <a:lumMod val="75000"/>
                  </a:schemeClr>
                </a:solidFill>
              </a:rPr>
              <a:t>the </a:t>
            </a:r>
            <a:r>
              <a:rPr lang="en-US" spc="125">
                <a:solidFill>
                  <a:schemeClr val="bg2">
                    <a:lumMod val="75000"/>
                  </a:schemeClr>
                </a:solidFill>
              </a:rPr>
              <a:t>Post</a:t>
            </a:r>
            <a:r>
              <a:rPr lang="en-US" spc="-204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100">
                <a:solidFill>
                  <a:schemeClr val="bg2">
                    <a:lumMod val="75000"/>
                  </a:schemeClr>
                </a:solidFill>
              </a:rPr>
              <a:t>level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6997" y="712432"/>
            <a:ext cx="5254307" cy="34328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4800"/>
              <a:t>GETTING</a:t>
            </a:r>
            <a:r>
              <a:rPr lang="en-US" sz="4800" spc="325"/>
              <a:t> </a:t>
            </a:r>
            <a:r>
              <a:rPr lang="en-US" sz="4800"/>
              <a:t>STARTED</a:t>
            </a:r>
          </a:p>
        </p:txBody>
      </p:sp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4D0E29B7-4CEF-85EA-C984-AA571C252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72" y="2050364"/>
            <a:ext cx="3303703" cy="3303703"/>
          </a:xfrm>
          <a:prstGeom prst="rect">
            <a:avLst/>
          </a:pr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6968" y="1066947"/>
            <a:ext cx="3349891" cy="3681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457200"/>
            <a:r>
              <a:rPr lang="en-US" sz="3600" spc="-5">
                <a:solidFill>
                  <a:srgbClr val="FFFFFF"/>
                </a:solidFill>
              </a:rPr>
              <a:t>Facts </a:t>
            </a:r>
            <a:r>
              <a:rPr lang="en-US" sz="3600">
                <a:solidFill>
                  <a:srgbClr val="FFFFFF"/>
                </a:solidFill>
              </a:rPr>
              <a:t>to </a:t>
            </a:r>
            <a:r>
              <a:rPr lang="en-US" sz="3600" spc="-10">
                <a:solidFill>
                  <a:srgbClr val="FFFFFF"/>
                </a:solidFill>
              </a:rPr>
              <a:t>be</a:t>
            </a:r>
            <a:r>
              <a:rPr lang="en-US" sz="3600" spc="-50">
                <a:solidFill>
                  <a:srgbClr val="FFFFFF"/>
                </a:solidFill>
              </a:rPr>
              <a:t> </a:t>
            </a:r>
            <a:r>
              <a:rPr lang="en-US" sz="3600">
                <a:solidFill>
                  <a:srgbClr val="FFFFFF"/>
                </a:solidFill>
              </a:rPr>
              <a:t>Recognized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4474" y="1066947"/>
            <a:ext cx="5165603" cy="5393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492759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513715" algn="l"/>
                <a:tab pos="514350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There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are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over 12,000 AL Posts</a:t>
            </a:r>
            <a:r>
              <a:rPr lang="en-US" spc="5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and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76581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b="1" spc="-5">
                <a:solidFill>
                  <a:schemeClr val="bg2">
                    <a:lumMod val="75000"/>
                  </a:schemeClr>
                </a:solidFill>
              </a:rPr>
              <a:t>NO </a:t>
            </a:r>
            <a:r>
              <a:rPr lang="en-US" b="1" spc="-10">
                <a:solidFill>
                  <a:schemeClr val="bg2">
                    <a:lumMod val="75000"/>
                  </a:schemeClr>
                </a:solidFill>
              </a:rPr>
              <a:t>TWO </a:t>
            </a:r>
            <a:r>
              <a:rPr lang="en-US" b="1" spc="-5">
                <a:solidFill>
                  <a:schemeClr val="bg2">
                    <a:lumMod val="75000"/>
                  </a:schemeClr>
                </a:solidFill>
              </a:rPr>
              <a:t>ARE</a:t>
            </a:r>
            <a:r>
              <a:rPr lang="en-US" b="1" spc="1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spc="-5">
                <a:solidFill>
                  <a:schemeClr val="bg2">
                    <a:lumMod val="75000"/>
                  </a:schemeClr>
                </a:solidFill>
              </a:rPr>
              <a:t>ALIKE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508000" marR="960119" indent="-49149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508000" algn="l"/>
                <a:tab pos="508634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Differences in size,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wealth,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assets, history, 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location,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member attitudes, community  support, personalities.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500380" marR="5080" indent="-488315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>
                <a:tab pos="500380" algn="l"/>
                <a:tab pos="501015" algn="l"/>
              </a:tabLst>
            </a:pP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Being Post Adjutant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is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similar no matter what  Post it is with the only difference being that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in 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some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Posts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the Adjutant and Finance Officer </a:t>
            </a:r>
            <a:r>
              <a:rPr lang="en-US">
                <a:solidFill>
                  <a:schemeClr val="bg2">
                    <a:lumMod val="75000"/>
                  </a:schemeClr>
                </a:solidFill>
              </a:rPr>
              <a:t>are  </a:t>
            </a:r>
            <a:r>
              <a:rPr lang="en-US" spc="-5">
                <a:solidFill>
                  <a:schemeClr val="bg2">
                    <a:lumMod val="75000"/>
                  </a:schemeClr>
                </a:solidFill>
              </a:rPr>
              <a:t>combined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159</TotalTime>
  <Words>2370</Words>
  <Application>Microsoft Office PowerPoint</Application>
  <PresentationFormat>Custom</PresentationFormat>
  <Paragraphs>309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Century Gothic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ADJUTANT</vt:lpstr>
      <vt:lpstr>Why are we here?</vt:lpstr>
      <vt:lpstr>Developing Legion Leaders</vt:lpstr>
      <vt:lpstr>The Path To Success</vt:lpstr>
      <vt:lpstr>GETTING STARTED</vt:lpstr>
      <vt:lpstr>Facts to be Recognized</vt:lpstr>
      <vt:lpstr>The Ideal Adjutant?</vt:lpstr>
      <vt:lpstr>PowerPoint Presentation</vt:lpstr>
      <vt:lpstr>PowerPoint Presentation</vt:lpstr>
      <vt:lpstr>Post Adjutant’s Manual</vt:lpstr>
      <vt:lpstr>Post Adjutant’s Manual (2)</vt:lpstr>
      <vt:lpstr>Post Charters</vt:lpstr>
      <vt:lpstr>Post Charters (pp. 4-5)</vt:lpstr>
      <vt:lpstr>Reports</vt:lpstr>
      <vt:lpstr>Consolidated Post Report (p6)</vt:lpstr>
      <vt:lpstr>Annual Post Data Report (6)</vt:lpstr>
      <vt:lpstr>Post Officer Certification (p6)</vt:lpstr>
      <vt:lpstr>Membership</vt:lpstr>
      <vt:lpstr>Eligibility (p7)</vt:lpstr>
      <vt:lpstr>Eligibility (2) (p7)</vt:lpstr>
      <vt:lpstr>National Guard And Reserve  (pp.7-8)</vt:lpstr>
      <vt:lpstr>Direct Membership Solicitation  (DMS) (pp. 8-9)</vt:lpstr>
      <vt:lpstr>Renewal Process (pp.9-10)</vt:lpstr>
      <vt:lpstr>Renewal Process (2) (pp.9-10)</vt:lpstr>
      <vt:lpstr>Membership Certificates (p11)</vt:lpstr>
      <vt:lpstr>Membership Data Form (p11)</vt:lpstr>
      <vt:lpstr>Membership transfer (p1.2)</vt:lpstr>
      <vt:lpstr>Processing Membership</vt:lpstr>
      <vt:lpstr>Project Stay Active (p12)</vt:lpstr>
      <vt:lpstr>Membership Cards        (pp 12 - 14)</vt:lpstr>
      <vt:lpstr>Membership Register (14-15)</vt:lpstr>
      <vt:lpstr>Handling New Members (p16)</vt:lpstr>
      <vt:lpstr>Membership Renewal /  Cards (pp 16-17)</vt:lpstr>
      <vt:lpstr>Maintain the Membership  Register (p18)</vt:lpstr>
      <vt:lpstr>Types of Membership (p20)</vt:lpstr>
      <vt:lpstr>National Emergency Fund  (p 21-22)</vt:lpstr>
      <vt:lpstr>National Emergency Fund (2)</vt:lpstr>
      <vt:lpstr>National Basic Training (p22)</vt:lpstr>
      <vt:lpstr>Funeral Honors (p23)</vt:lpstr>
      <vt:lpstr>Post Service Officer (p23)</vt:lpstr>
      <vt:lpstr>Military Awards, Decorations,  Records</vt:lpstr>
      <vt:lpstr>Resolutions</vt:lpstr>
      <vt:lpstr>Meeting Minutes</vt:lpstr>
      <vt:lpstr>Motions and Discussion</vt:lpstr>
      <vt:lpstr>Prior to Voting</vt:lpstr>
      <vt:lpstr>Include In The Minutes</vt:lpstr>
      <vt:lpstr>Notetaking Tips</vt:lpstr>
      <vt:lpstr>Importance of Minutes</vt:lpstr>
      <vt:lpstr>Meeting Agenda</vt:lpstr>
      <vt:lpstr>MyLegion.org</vt:lpstr>
      <vt:lpstr>What To Do Now</vt:lpstr>
      <vt:lpstr>Course Wrap-up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MaryJo Boner</dc:creator>
  <cp:lastModifiedBy>MaryJo Boner</cp:lastModifiedBy>
  <cp:revision>1</cp:revision>
  <dcterms:created xsi:type="dcterms:W3CDTF">2023-05-02T20:36:06Z</dcterms:created>
  <dcterms:modified xsi:type="dcterms:W3CDTF">2023-05-25T19:11:45Z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2023-05-02T00:00:00Z</vt:filetime>
  </property>
  <property fmtid="{D5CDD505-2E9C-101B-9397-08002B2CF9AE}" pid="3" name="Creator">
    <vt:lpwstr>Microsoft® Word for Microsoft 365</vt:lpwstr>
  </property>
  <property fmtid="{D5CDD505-2E9C-101B-9397-08002B2CF9AE}" pid="4" name="LastSaved">
    <vt:filetime>2023-05-02T00:00:00Z</vt:filetime>
  </property>
</Properties>
</file>